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4"/>
  </p:sldMasterIdLst>
  <p:notesMasterIdLst>
    <p:notesMasterId r:id="rId33"/>
  </p:notesMasterIdLst>
  <p:handoutMasterIdLst>
    <p:handoutMasterId r:id="rId34"/>
  </p:handoutMasterIdLst>
  <p:sldIdLst>
    <p:sldId id="2817" r:id="rId5"/>
    <p:sldId id="2805" r:id="rId6"/>
    <p:sldId id="2758" r:id="rId7"/>
    <p:sldId id="2807" r:id="rId8"/>
    <p:sldId id="2135" r:id="rId9"/>
    <p:sldId id="2134" r:id="rId10"/>
    <p:sldId id="2132" r:id="rId11"/>
    <p:sldId id="2790" r:id="rId12"/>
    <p:sldId id="2792" r:id="rId13"/>
    <p:sldId id="2791" r:id="rId14"/>
    <p:sldId id="2818" r:id="rId15"/>
    <p:sldId id="2810" r:id="rId16"/>
    <p:sldId id="2811" r:id="rId17"/>
    <p:sldId id="2819" r:id="rId18"/>
    <p:sldId id="2820" r:id="rId19"/>
    <p:sldId id="2812" r:id="rId20"/>
    <p:sldId id="2813" r:id="rId21"/>
    <p:sldId id="2816" r:id="rId22"/>
    <p:sldId id="2804" r:id="rId23"/>
    <p:sldId id="2755" r:id="rId24"/>
    <p:sldId id="2808" r:id="rId25"/>
    <p:sldId id="2806" r:id="rId26"/>
    <p:sldId id="2809" r:id="rId27"/>
    <p:sldId id="2797" r:id="rId28"/>
    <p:sldId id="2800" r:id="rId29"/>
    <p:sldId id="2799" r:id="rId30"/>
    <p:sldId id="2798" r:id="rId31"/>
    <p:sldId id="1797" r:id="rId32"/>
  </p:sldIdLst>
  <p:sldSz cx="18288000" cy="10287000"/>
  <p:notesSz cx="9144000" cy="6858000"/>
  <p:defaultTextStyle>
    <a:defPPr>
      <a:defRPr lang="en-US"/>
    </a:defPPr>
    <a:lvl1pPr marL="0" algn="l" defTabSz="1371326" rtl="0" eaLnBrk="1" latinLnBrk="0" hangingPunct="1">
      <a:defRPr sz="2700" kern="1200">
        <a:solidFill>
          <a:schemeClr val="tx1"/>
        </a:solidFill>
        <a:latin typeface="+mn-lt"/>
        <a:ea typeface="+mn-ea"/>
        <a:cs typeface="+mn-cs"/>
      </a:defRPr>
    </a:lvl1pPr>
    <a:lvl2pPr marL="685664" algn="l" defTabSz="1371326" rtl="0" eaLnBrk="1" latinLnBrk="0" hangingPunct="1">
      <a:defRPr sz="2700" kern="1200">
        <a:solidFill>
          <a:schemeClr val="tx1"/>
        </a:solidFill>
        <a:latin typeface="+mn-lt"/>
        <a:ea typeface="+mn-ea"/>
        <a:cs typeface="+mn-cs"/>
      </a:defRPr>
    </a:lvl2pPr>
    <a:lvl3pPr marL="1371326" algn="l" defTabSz="1371326" rtl="0" eaLnBrk="1" latinLnBrk="0" hangingPunct="1">
      <a:defRPr sz="2700" kern="1200">
        <a:solidFill>
          <a:schemeClr val="tx1"/>
        </a:solidFill>
        <a:latin typeface="+mn-lt"/>
        <a:ea typeface="+mn-ea"/>
        <a:cs typeface="+mn-cs"/>
      </a:defRPr>
    </a:lvl3pPr>
    <a:lvl4pPr marL="2056989" algn="l" defTabSz="1371326" rtl="0" eaLnBrk="1" latinLnBrk="0" hangingPunct="1">
      <a:defRPr sz="2700" kern="1200">
        <a:solidFill>
          <a:schemeClr val="tx1"/>
        </a:solidFill>
        <a:latin typeface="+mn-lt"/>
        <a:ea typeface="+mn-ea"/>
        <a:cs typeface="+mn-cs"/>
      </a:defRPr>
    </a:lvl4pPr>
    <a:lvl5pPr marL="2742651" algn="l" defTabSz="1371326" rtl="0" eaLnBrk="1" latinLnBrk="0" hangingPunct="1">
      <a:defRPr sz="2700" kern="1200">
        <a:solidFill>
          <a:schemeClr val="tx1"/>
        </a:solidFill>
        <a:latin typeface="+mn-lt"/>
        <a:ea typeface="+mn-ea"/>
        <a:cs typeface="+mn-cs"/>
      </a:defRPr>
    </a:lvl5pPr>
    <a:lvl6pPr marL="3428315" algn="l" defTabSz="1371326" rtl="0" eaLnBrk="1" latinLnBrk="0" hangingPunct="1">
      <a:defRPr sz="2700" kern="1200">
        <a:solidFill>
          <a:schemeClr val="tx1"/>
        </a:solidFill>
        <a:latin typeface="+mn-lt"/>
        <a:ea typeface="+mn-ea"/>
        <a:cs typeface="+mn-cs"/>
      </a:defRPr>
    </a:lvl6pPr>
    <a:lvl7pPr marL="4113978" algn="l" defTabSz="1371326" rtl="0" eaLnBrk="1" latinLnBrk="0" hangingPunct="1">
      <a:defRPr sz="2700" kern="1200">
        <a:solidFill>
          <a:schemeClr val="tx1"/>
        </a:solidFill>
        <a:latin typeface="+mn-lt"/>
        <a:ea typeface="+mn-ea"/>
        <a:cs typeface="+mn-cs"/>
      </a:defRPr>
    </a:lvl7pPr>
    <a:lvl8pPr marL="4799640" algn="l" defTabSz="1371326" rtl="0" eaLnBrk="1" latinLnBrk="0" hangingPunct="1">
      <a:defRPr sz="2700" kern="1200">
        <a:solidFill>
          <a:schemeClr val="tx1"/>
        </a:solidFill>
        <a:latin typeface="+mn-lt"/>
        <a:ea typeface="+mn-ea"/>
        <a:cs typeface="+mn-cs"/>
      </a:defRPr>
    </a:lvl8pPr>
    <a:lvl9pPr marL="5485304" algn="l" defTabSz="137132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1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a, Glaucia da (AFT)" initials="SGd(" lastIdx="1" clrIdx="0">
    <p:extLst>
      <p:ext uri="{19B8F6BF-5375-455C-9EA6-DF929625EA0E}">
        <p15:presenceInfo xmlns:p15="http://schemas.microsoft.com/office/powerpoint/2012/main" userId="S::gdasilva@paho.org::def66c69-9923-4e0a-b01c-f120b10e68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ADD"/>
    <a:srgbClr val="FF671B"/>
    <a:srgbClr val="179ADC"/>
    <a:srgbClr val="EF7544"/>
    <a:srgbClr val="1F6093"/>
    <a:srgbClr val="00AAF0"/>
    <a:srgbClr val="4B5050"/>
    <a:srgbClr val="041B31"/>
    <a:srgbClr val="2750F0"/>
    <a:srgbClr val="19D3F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0B8689-233E-4253-B522-92D62F5A32EC}" v="3" dt="2023-05-29T11:21:28.496"/>
  </p1510:revLst>
</p1510:revInfo>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85014" autoAdjust="0"/>
  </p:normalViewPr>
  <p:slideViewPr>
    <p:cSldViewPr snapToGrid="0">
      <p:cViewPr>
        <p:scale>
          <a:sx n="40" d="100"/>
          <a:sy n="40" d="100"/>
        </p:scale>
        <p:origin x="1578" y="786"/>
      </p:cViewPr>
      <p:guideLst>
        <p:guide orient="horz" pos="6480"/>
        <p:guide pos="11519"/>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p:scale>
          <a:sx n="1" d="2"/>
          <a:sy n="1" d="2"/>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nchez Vazquez, Dr. Manuel Jose (AFT)" userId="f96252e8-7ea3-4f60-97a8-3d4365880205" providerId="ADAL" clId="{880B8689-233E-4253-B522-92D62F5A32EC}"/>
    <pc:docChg chg="custSel addSld modSld">
      <pc:chgData name="Sanchez Vazquez, Dr. Manuel Jose (AFT)" userId="f96252e8-7ea3-4f60-97a8-3d4365880205" providerId="ADAL" clId="{880B8689-233E-4253-B522-92D62F5A32EC}" dt="2023-05-29T11:25:09.051" v="152" actId="33524"/>
      <pc:docMkLst>
        <pc:docMk/>
      </pc:docMkLst>
      <pc:sldChg chg="modSp mod">
        <pc:chgData name="Sanchez Vazquez, Dr. Manuel Jose (AFT)" userId="f96252e8-7ea3-4f60-97a8-3d4365880205" providerId="ADAL" clId="{880B8689-233E-4253-B522-92D62F5A32EC}" dt="2023-05-29T11:23:58.500" v="130"/>
        <pc:sldMkLst>
          <pc:docMk/>
          <pc:sldMk cId="2597405335" sldId="2134"/>
        </pc:sldMkLst>
        <pc:spChg chg="mod">
          <ac:chgData name="Sanchez Vazquez, Dr. Manuel Jose (AFT)" userId="f96252e8-7ea3-4f60-97a8-3d4365880205" providerId="ADAL" clId="{880B8689-233E-4253-B522-92D62F5A32EC}" dt="2023-05-29T11:23:58.500" v="130"/>
          <ac:spMkLst>
            <pc:docMk/>
            <pc:sldMk cId="2597405335" sldId="2134"/>
            <ac:spMk id="4" creationId="{46FB55A1-3A18-4768-9F77-D024C527B7A7}"/>
          </ac:spMkLst>
        </pc:spChg>
      </pc:sldChg>
      <pc:sldChg chg="delSp modSp mod">
        <pc:chgData name="Sanchez Vazquez, Dr. Manuel Jose (AFT)" userId="f96252e8-7ea3-4f60-97a8-3d4365880205" providerId="ADAL" clId="{880B8689-233E-4253-B522-92D62F5A32EC}" dt="2023-05-29T11:22:25.086" v="123" actId="20577"/>
        <pc:sldMkLst>
          <pc:docMk/>
          <pc:sldMk cId="563066290" sldId="2755"/>
        </pc:sldMkLst>
        <pc:spChg chg="mod">
          <ac:chgData name="Sanchez Vazquez, Dr. Manuel Jose (AFT)" userId="f96252e8-7ea3-4f60-97a8-3d4365880205" providerId="ADAL" clId="{880B8689-233E-4253-B522-92D62F5A32EC}" dt="2023-05-29T11:22:25.086" v="123" actId="20577"/>
          <ac:spMkLst>
            <pc:docMk/>
            <pc:sldMk cId="563066290" sldId="2755"/>
            <ac:spMk id="2" creationId="{F5F37944-5915-473F-810B-37690E6246EF}"/>
          </ac:spMkLst>
        </pc:spChg>
        <pc:spChg chg="del">
          <ac:chgData name="Sanchez Vazquez, Dr. Manuel Jose (AFT)" userId="f96252e8-7ea3-4f60-97a8-3d4365880205" providerId="ADAL" clId="{880B8689-233E-4253-B522-92D62F5A32EC}" dt="2023-05-29T11:20:57.506" v="113" actId="478"/>
          <ac:spMkLst>
            <pc:docMk/>
            <pc:sldMk cId="563066290" sldId="2755"/>
            <ac:spMk id="3" creationId="{003DB2A3-E9E7-45DD-AC35-EEF04983DF52}"/>
          </ac:spMkLst>
        </pc:spChg>
        <pc:spChg chg="del">
          <ac:chgData name="Sanchez Vazquez, Dr. Manuel Jose (AFT)" userId="f96252e8-7ea3-4f60-97a8-3d4365880205" providerId="ADAL" clId="{880B8689-233E-4253-B522-92D62F5A32EC}" dt="2023-05-29T11:21:00.102" v="114" actId="478"/>
          <ac:spMkLst>
            <pc:docMk/>
            <pc:sldMk cId="563066290" sldId="2755"/>
            <ac:spMk id="9" creationId="{A2BFC7C7-FD86-448A-91C8-B601A115EE95}"/>
          </ac:spMkLst>
        </pc:spChg>
        <pc:spChg chg="del">
          <ac:chgData name="Sanchez Vazquez, Dr. Manuel Jose (AFT)" userId="f96252e8-7ea3-4f60-97a8-3d4365880205" providerId="ADAL" clId="{880B8689-233E-4253-B522-92D62F5A32EC}" dt="2023-05-29T11:21:05.072" v="115" actId="478"/>
          <ac:spMkLst>
            <pc:docMk/>
            <pc:sldMk cId="563066290" sldId="2755"/>
            <ac:spMk id="10" creationId="{ECAC26F8-48E1-4406-8F33-F94FAED7DB1D}"/>
          </ac:spMkLst>
        </pc:spChg>
      </pc:sldChg>
      <pc:sldChg chg="modSp mod">
        <pc:chgData name="Sanchez Vazquez, Dr. Manuel Jose (AFT)" userId="f96252e8-7ea3-4f60-97a8-3d4365880205" providerId="ADAL" clId="{880B8689-233E-4253-B522-92D62F5A32EC}" dt="2023-05-29T11:25:09.051" v="152" actId="33524"/>
        <pc:sldMkLst>
          <pc:docMk/>
          <pc:sldMk cId="1453383087" sldId="2791"/>
        </pc:sldMkLst>
        <pc:spChg chg="mod">
          <ac:chgData name="Sanchez Vazquez, Dr. Manuel Jose (AFT)" userId="f96252e8-7ea3-4f60-97a8-3d4365880205" providerId="ADAL" clId="{880B8689-233E-4253-B522-92D62F5A32EC}" dt="2023-05-29T11:24:37.920" v="151" actId="1036"/>
          <ac:spMkLst>
            <pc:docMk/>
            <pc:sldMk cId="1453383087" sldId="2791"/>
            <ac:spMk id="10" creationId="{5713457F-7DF1-4345-B49E-802E438DE592}"/>
          </ac:spMkLst>
        </pc:spChg>
        <pc:spChg chg="mod">
          <ac:chgData name="Sanchez Vazquez, Dr. Manuel Jose (AFT)" userId="f96252e8-7ea3-4f60-97a8-3d4365880205" providerId="ADAL" clId="{880B8689-233E-4253-B522-92D62F5A32EC}" dt="2023-05-29T11:25:09.051" v="152" actId="33524"/>
          <ac:spMkLst>
            <pc:docMk/>
            <pc:sldMk cId="1453383087" sldId="2791"/>
            <ac:spMk id="13" creationId="{3891EDD8-EB0D-460B-9171-0FAC5EF9A50C}"/>
          </ac:spMkLst>
        </pc:spChg>
      </pc:sldChg>
      <pc:sldChg chg="addSp modSp mod">
        <pc:chgData name="Sanchez Vazquez, Dr. Manuel Jose (AFT)" userId="f96252e8-7ea3-4f60-97a8-3d4365880205" providerId="ADAL" clId="{880B8689-233E-4253-B522-92D62F5A32EC}" dt="2023-05-29T11:22:33.879" v="129" actId="1076"/>
        <pc:sldMkLst>
          <pc:docMk/>
          <pc:sldMk cId="2714632890" sldId="2808"/>
        </pc:sldMkLst>
        <pc:spChg chg="add mod">
          <ac:chgData name="Sanchez Vazquez, Dr. Manuel Jose (AFT)" userId="f96252e8-7ea3-4f60-97a8-3d4365880205" providerId="ADAL" clId="{880B8689-233E-4253-B522-92D62F5A32EC}" dt="2023-05-29T11:22:33.879" v="129" actId="1076"/>
          <ac:spMkLst>
            <pc:docMk/>
            <pc:sldMk cId="2714632890" sldId="2808"/>
            <ac:spMk id="5" creationId="{59FACEA8-FA1F-DB2D-9F6F-0A449EDCF8D8}"/>
          </ac:spMkLst>
        </pc:spChg>
        <pc:picChg chg="mod">
          <ac:chgData name="Sanchez Vazquez, Dr. Manuel Jose (AFT)" userId="f96252e8-7ea3-4f60-97a8-3d4365880205" providerId="ADAL" clId="{880B8689-233E-4253-B522-92D62F5A32EC}" dt="2023-05-29T11:21:15.793" v="116" actId="14100"/>
          <ac:picMkLst>
            <pc:docMk/>
            <pc:sldMk cId="2714632890" sldId="2808"/>
            <ac:picMk id="4" creationId="{7230F89E-2052-0964-17DE-4B2FC94D6B0B}"/>
          </ac:picMkLst>
        </pc:picChg>
      </pc:sldChg>
      <pc:sldChg chg="modSp mod">
        <pc:chgData name="Sanchez Vazquez, Dr. Manuel Jose (AFT)" userId="f96252e8-7ea3-4f60-97a8-3d4365880205" providerId="ADAL" clId="{880B8689-233E-4253-B522-92D62F5A32EC}" dt="2023-05-29T11:19:46.738" v="112" actId="1076"/>
        <pc:sldMkLst>
          <pc:docMk/>
          <pc:sldMk cId="4196707055" sldId="2810"/>
        </pc:sldMkLst>
        <pc:picChg chg="mod">
          <ac:chgData name="Sanchez Vazquez, Dr. Manuel Jose (AFT)" userId="f96252e8-7ea3-4f60-97a8-3d4365880205" providerId="ADAL" clId="{880B8689-233E-4253-B522-92D62F5A32EC}" dt="2023-05-29T11:19:46.738" v="112" actId="1076"/>
          <ac:picMkLst>
            <pc:docMk/>
            <pc:sldMk cId="4196707055" sldId="2810"/>
            <ac:picMk id="5" creationId="{30BA3255-2B69-36A9-06ED-26D2203FE647}"/>
          </ac:picMkLst>
        </pc:picChg>
      </pc:sldChg>
      <pc:sldChg chg="addSp delSp modSp new mod delAnim modAnim">
        <pc:chgData name="Sanchez Vazquez, Dr. Manuel Jose (AFT)" userId="f96252e8-7ea3-4f60-97a8-3d4365880205" providerId="ADAL" clId="{880B8689-233E-4253-B522-92D62F5A32EC}" dt="2023-05-29T11:19:36.333" v="111" actId="20577"/>
        <pc:sldMkLst>
          <pc:docMk/>
          <pc:sldMk cId="3823449924" sldId="2819"/>
        </pc:sldMkLst>
        <pc:spChg chg="mod">
          <ac:chgData name="Sanchez Vazquez, Dr. Manuel Jose (AFT)" userId="f96252e8-7ea3-4f60-97a8-3d4365880205" providerId="ADAL" clId="{880B8689-233E-4253-B522-92D62F5A32EC}" dt="2023-05-29T11:19:36.333" v="111" actId="20577"/>
          <ac:spMkLst>
            <pc:docMk/>
            <pc:sldMk cId="3823449924" sldId="2819"/>
            <ac:spMk id="2" creationId="{5D52896C-8AB2-D175-C44B-E303C305AC66}"/>
          </ac:spMkLst>
        </pc:spChg>
        <pc:spChg chg="del">
          <ac:chgData name="Sanchez Vazquez, Dr. Manuel Jose (AFT)" userId="f96252e8-7ea3-4f60-97a8-3d4365880205" providerId="ADAL" clId="{880B8689-233E-4253-B522-92D62F5A32EC}" dt="2023-05-29T11:18:48.543" v="68" actId="478"/>
          <ac:spMkLst>
            <pc:docMk/>
            <pc:sldMk cId="3823449924" sldId="2819"/>
            <ac:spMk id="3" creationId="{2692C26B-2588-91D1-178F-D3F4E55A1DEE}"/>
          </ac:spMkLst>
        </pc:spChg>
        <pc:spChg chg="add del mod">
          <ac:chgData name="Sanchez Vazquez, Dr. Manuel Jose (AFT)" userId="f96252e8-7ea3-4f60-97a8-3d4365880205" providerId="ADAL" clId="{880B8689-233E-4253-B522-92D62F5A32EC}" dt="2023-05-29T11:15:16.106" v="6" actId="478"/>
          <ac:spMkLst>
            <pc:docMk/>
            <pc:sldMk cId="3823449924" sldId="2819"/>
            <ac:spMk id="6" creationId="{37BF807B-5514-D482-29BB-51834917E3F5}"/>
          </ac:spMkLst>
        </pc:spChg>
        <pc:spChg chg="add mod">
          <ac:chgData name="Sanchez Vazquez, Dr. Manuel Jose (AFT)" userId="f96252e8-7ea3-4f60-97a8-3d4365880205" providerId="ADAL" clId="{880B8689-233E-4253-B522-92D62F5A32EC}" dt="2023-05-29T11:19:31.045" v="102" actId="1076"/>
          <ac:spMkLst>
            <pc:docMk/>
            <pc:sldMk cId="3823449924" sldId="2819"/>
            <ac:spMk id="7" creationId="{0BC4184F-64C9-1956-B1FB-9D19F028CCE7}"/>
          </ac:spMkLst>
        </pc:spChg>
        <pc:spChg chg="add mod">
          <ac:chgData name="Sanchez Vazquez, Dr. Manuel Jose (AFT)" userId="f96252e8-7ea3-4f60-97a8-3d4365880205" providerId="ADAL" clId="{880B8689-233E-4253-B522-92D62F5A32EC}" dt="2023-05-29T11:19:25.908" v="101" actId="1076"/>
          <ac:spMkLst>
            <pc:docMk/>
            <pc:sldMk cId="3823449924" sldId="2819"/>
            <ac:spMk id="8" creationId="{9D23BECF-8DC4-4022-F5BA-D487136A1037}"/>
          </ac:spMkLst>
        </pc:spChg>
        <pc:picChg chg="add mod">
          <ac:chgData name="Sanchez Vazquez, Dr. Manuel Jose (AFT)" userId="f96252e8-7ea3-4f60-97a8-3d4365880205" providerId="ADAL" clId="{880B8689-233E-4253-B522-92D62F5A32EC}" dt="2023-05-29T11:19:18.689" v="100" actId="1036"/>
          <ac:picMkLst>
            <pc:docMk/>
            <pc:sldMk cId="3823449924" sldId="2819"/>
            <ac:picMk id="5" creationId="{E6CA108B-AA0C-FA05-E16A-2FDB6FFF631B}"/>
          </ac:picMkLst>
        </pc:picChg>
        <pc:picChg chg="add del mod">
          <ac:chgData name="Sanchez Vazquez, Dr. Manuel Jose (AFT)" userId="f96252e8-7ea3-4f60-97a8-3d4365880205" providerId="ADAL" clId="{880B8689-233E-4253-B522-92D62F5A32EC}" dt="2023-05-29T11:19:15.342" v="77" actId="478"/>
          <ac:picMkLst>
            <pc:docMk/>
            <pc:sldMk cId="3823449924" sldId="2819"/>
            <ac:picMk id="10" creationId="{D7CC5937-E6C8-D826-F15C-49AFB918D040}"/>
          </ac:picMkLst>
        </pc:picChg>
      </pc:sldChg>
      <pc:sldChg chg="addSp delSp modSp new mod modClrScheme chgLayout">
        <pc:chgData name="Sanchez Vazquez, Dr. Manuel Jose (AFT)" userId="f96252e8-7ea3-4f60-97a8-3d4365880205" providerId="ADAL" clId="{880B8689-233E-4253-B522-92D62F5A32EC}" dt="2023-05-29T11:19:11.795" v="76" actId="26606"/>
        <pc:sldMkLst>
          <pc:docMk/>
          <pc:sldMk cId="1494642933" sldId="2820"/>
        </pc:sldMkLst>
        <pc:spChg chg="del">
          <ac:chgData name="Sanchez Vazquez, Dr. Manuel Jose (AFT)" userId="f96252e8-7ea3-4f60-97a8-3d4365880205" providerId="ADAL" clId="{880B8689-233E-4253-B522-92D62F5A32EC}" dt="2023-05-29T11:19:11.795" v="76" actId="26606"/>
          <ac:spMkLst>
            <pc:docMk/>
            <pc:sldMk cId="1494642933" sldId="2820"/>
            <ac:spMk id="2" creationId="{48F33EC4-C528-BC27-0DBC-C9648A6F0F56}"/>
          </ac:spMkLst>
        </pc:spChg>
        <pc:spChg chg="del">
          <ac:chgData name="Sanchez Vazquez, Dr. Manuel Jose (AFT)" userId="f96252e8-7ea3-4f60-97a8-3d4365880205" providerId="ADAL" clId="{880B8689-233E-4253-B522-92D62F5A32EC}" dt="2023-05-29T11:19:11.795" v="76" actId="26606"/>
          <ac:spMkLst>
            <pc:docMk/>
            <pc:sldMk cId="1494642933" sldId="2820"/>
            <ac:spMk id="3" creationId="{F7D4A834-AD6D-AD06-CCE8-CC3BD546DD53}"/>
          </ac:spMkLst>
        </pc:spChg>
        <pc:picChg chg="add mod">
          <ac:chgData name="Sanchez Vazquez, Dr. Manuel Jose (AFT)" userId="f96252e8-7ea3-4f60-97a8-3d4365880205" providerId="ADAL" clId="{880B8689-233E-4253-B522-92D62F5A32EC}" dt="2023-05-29T11:19:11.795" v="76" actId="26606"/>
          <ac:picMkLst>
            <pc:docMk/>
            <pc:sldMk cId="1494642933" sldId="2820"/>
            <ac:picMk id="5" creationId="{A0501BAA-D27C-5E28-F3C2-35954A55F401}"/>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1E2AB10-306E-2B4F-83F7-A43C3DB66640}" type="datetimeFigureOut">
              <a:rPr lang="en-US" smtClean="0"/>
              <a:t>5/26/2023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6E0F48F-EA91-B243-9F32-066846B80301}" type="slidenum">
              <a:rPr lang="en-US" smtClean="0"/>
              <a:t>‹nº›</a:t>
            </a:fld>
            <a:endParaRPr lang="en-US"/>
          </a:p>
        </p:txBody>
      </p:sp>
    </p:spTree>
    <p:extLst>
      <p:ext uri="{BB962C8B-B14F-4D97-AF65-F5344CB8AC3E}">
        <p14:creationId xmlns:p14="http://schemas.microsoft.com/office/powerpoint/2010/main" val="920318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b="0" i="0">
                <a:latin typeface="Calibri Light" charset="0"/>
              </a:defRPr>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b="0" i="0">
                <a:latin typeface="Calibri Light" charset="0"/>
              </a:defRPr>
            </a:lvl1pPr>
          </a:lstStyle>
          <a:p>
            <a:fld id="{EFC10EE1-B198-C942-8235-326C972CBB30}" type="datetimeFigureOut">
              <a:rPr lang="en-US" smtClean="0"/>
              <a:pPr/>
              <a:t>5/26/2023</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b="0" i="0">
                <a:latin typeface="Calibri Light" charset="0"/>
              </a:defRPr>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b="0" i="0">
                <a:latin typeface="Calibri Light" charset="0"/>
              </a:defRPr>
            </a:lvl1pPr>
          </a:lstStyle>
          <a:p>
            <a:fld id="{006BE02D-20C0-F840-AFAC-BEA99C74FDC2}" type="slidenum">
              <a:rPr lang="en-US" smtClean="0"/>
              <a:pPr/>
              <a:t>‹nº›</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685664" rtl="0" eaLnBrk="1" latinLnBrk="0" hangingPunct="1">
      <a:defRPr sz="1800" b="0" i="0" kern="1200">
        <a:solidFill>
          <a:schemeClr val="tx1"/>
        </a:solidFill>
        <a:latin typeface="Calibri Light" charset="0"/>
        <a:ea typeface="+mn-ea"/>
        <a:cs typeface="+mn-cs"/>
      </a:defRPr>
    </a:lvl1pPr>
    <a:lvl2pPr marL="685664" algn="l" defTabSz="685664" rtl="0" eaLnBrk="1" latinLnBrk="0" hangingPunct="1">
      <a:defRPr sz="1800" b="0" i="0" kern="1200">
        <a:solidFill>
          <a:schemeClr val="tx1"/>
        </a:solidFill>
        <a:latin typeface="Calibri Light" charset="0"/>
        <a:ea typeface="+mn-ea"/>
        <a:cs typeface="+mn-cs"/>
      </a:defRPr>
    </a:lvl2pPr>
    <a:lvl3pPr marL="1371326" algn="l" defTabSz="685664" rtl="0" eaLnBrk="1" latinLnBrk="0" hangingPunct="1">
      <a:defRPr sz="1800" b="0" i="0" kern="1200">
        <a:solidFill>
          <a:schemeClr val="tx1"/>
        </a:solidFill>
        <a:latin typeface="Calibri Light" charset="0"/>
        <a:ea typeface="+mn-ea"/>
        <a:cs typeface="+mn-cs"/>
      </a:defRPr>
    </a:lvl3pPr>
    <a:lvl4pPr marL="2056989" algn="l" defTabSz="685664" rtl="0" eaLnBrk="1" latinLnBrk="0" hangingPunct="1">
      <a:defRPr sz="1800" b="0" i="0" kern="1200">
        <a:solidFill>
          <a:schemeClr val="tx1"/>
        </a:solidFill>
        <a:latin typeface="Calibri Light" charset="0"/>
        <a:ea typeface="+mn-ea"/>
        <a:cs typeface="+mn-cs"/>
      </a:defRPr>
    </a:lvl4pPr>
    <a:lvl5pPr marL="2742651" algn="l" defTabSz="685664" rtl="0" eaLnBrk="1" latinLnBrk="0" hangingPunct="1">
      <a:defRPr sz="1800" b="0" i="0" kern="1200">
        <a:solidFill>
          <a:schemeClr val="tx1"/>
        </a:solidFill>
        <a:latin typeface="Calibri Light" charset="0"/>
        <a:ea typeface="+mn-ea"/>
        <a:cs typeface="+mn-cs"/>
      </a:defRPr>
    </a:lvl5pPr>
    <a:lvl6pPr marL="3428315" algn="l" defTabSz="685664" rtl="0" eaLnBrk="1" latinLnBrk="0" hangingPunct="1">
      <a:defRPr sz="1800" kern="1200">
        <a:solidFill>
          <a:schemeClr val="tx1"/>
        </a:solidFill>
        <a:latin typeface="+mn-lt"/>
        <a:ea typeface="+mn-ea"/>
        <a:cs typeface="+mn-cs"/>
      </a:defRPr>
    </a:lvl6pPr>
    <a:lvl7pPr marL="4113978" algn="l" defTabSz="685664" rtl="0" eaLnBrk="1" latinLnBrk="0" hangingPunct="1">
      <a:defRPr sz="1800" kern="1200">
        <a:solidFill>
          <a:schemeClr val="tx1"/>
        </a:solidFill>
        <a:latin typeface="+mn-lt"/>
        <a:ea typeface="+mn-ea"/>
        <a:cs typeface="+mn-cs"/>
      </a:defRPr>
    </a:lvl7pPr>
    <a:lvl8pPr marL="4799640" algn="l" defTabSz="685664" rtl="0" eaLnBrk="1" latinLnBrk="0" hangingPunct="1">
      <a:defRPr sz="1800" kern="1200">
        <a:solidFill>
          <a:schemeClr val="tx1"/>
        </a:solidFill>
        <a:latin typeface="+mn-lt"/>
        <a:ea typeface="+mn-ea"/>
        <a:cs typeface="+mn-cs"/>
      </a:defRPr>
    </a:lvl8pPr>
    <a:lvl9pPr marL="5485304" algn="l" defTabSz="68566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2</a:t>
            </a:fld>
            <a:endParaRPr lang="en-US"/>
          </a:p>
        </p:txBody>
      </p:sp>
    </p:spTree>
    <p:extLst>
      <p:ext uri="{BB962C8B-B14F-4D97-AF65-F5344CB8AC3E}">
        <p14:creationId xmlns:p14="http://schemas.microsoft.com/office/powerpoint/2010/main" val="698814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85D0E-6511-AB44-B03E-8E3001D6D9DB}" type="slidenum">
              <a:rPr lang="en-US" altLang="x-none" smtClean="0"/>
              <a:pPr/>
              <a:t>10</a:t>
            </a:fld>
            <a:endParaRPr lang="en-US" altLang="x-none"/>
          </a:p>
        </p:txBody>
      </p:sp>
    </p:spTree>
    <p:extLst>
      <p:ext uri="{BB962C8B-B14F-4D97-AF65-F5344CB8AC3E}">
        <p14:creationId xmlns:p14="http://schemas.microsoft.com/office/powerpoint/2010/main" val="3510100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309367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 dirty="0"/>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2196684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B485D0E-6511-AB44-B03E-8E3001D6D9DB}" type="slidenum">
              <a:rPr lang="en-US" altLang="x-none" smtClean="0"/>
              <a:pPr/>
              <a:t>28</a:t>
            </a:fld>
            <a:endParaRPr lang="en-US" altLang="x-none"/>
          </a:p>
        </p:txBody>
      </p:sp>
    </p:spTree>
    <p:extLst>
      <p:ext uri="{BB962C8B-B14F-4D97-AF65-F5344CB8AC3E}">
        <p14:creationId xmlns:p14="http://schemas.microsoft.com/office/powerpoint/2010/main" val="1883881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1888999-9356-1B44-8BFC-C827CDB680CD}"/>
              </a:ext>
            </a:extLst>
          </p:cNvPr>
          <p:cNvSpPr/>
          <p:nvPr userDrawn="1"/>
        </p:nvSpPr>
        <p:spPr>
          <a:xfrm>
            <a:off x="-1484285" y="1450730"/>
            <a:ext cx="23070651" cy="10266519"/>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5" name="Freeform 14">
            <a:extLst>
              <a:ext uri="{FF2B5EF4-FFF2-40B4-BE49-F238E27FC236}">
                <a16:creationId xmlns:a16="http://schemas.microsoft.com/office/drawing/2014/main" id="{59D049B5-344E-3946-9D92-0E6D3E9A7908}"/>
              </a:ext>
            </a:extLst>
          </p:cNvPr>
          <p:cNvSpPr/>
          <p:nvPr userDrawn="1"/>
        </p:nvSpPr>
        <p:spPr>
          <a:xfrm>
            <a:off x="-2294793" y="-3033345"/>
            <a:ext cx="23126261" cy="21631137"/>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7" name="Picture 6">
            <a:extLst>
              <a:ext uri="{FF2B5EF4-FFF2-40B4-BE49-F238E27FC236}">
                <a16:creationId xmlns:a16="http://schemas.microsoft.com/office/drawing/2014/main" id="{8A230268-5583-6349-81C9-2F2F8DD0F220}"/>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 y="-2"/>
            <a:ext cx="18282584" cy="10287000"/>
          </a:xfrm>
          <a:prstGeom prst="rect">
            <a:avLst/>
          </a:prstGeom>
        </p:spPr>
      </p:pic>
      <p:cxnSp>
        <p:nvCxnSpPr>
          <p:cNvPr id="3" name="Conector reto 2">
            <a:extLst>
              <a:ext uri="{FF2B5EF4-FFF2-40B4-BE49-F238E27FC236}">
                <a16:creationId xmlns:a16="http://schemas.microsoft.com/office/drawing/2014/main" id="{66019732-5598-4B61-B1E9-13D2C661DD17}"/>
              </a:ext>
            </a:extLst>
          </p:cNvPr>
          <p:cNvCxnSpPr>
            <a:cxnSpLocks/>
          </p:cNvCxnSpPr>
          <p:nvPr userDrawn="1"/>
        </p:nvCxnSpPr>
        <p:spPr>
          <a:xfrm>
            <a:off x="3064670" y="2143126"/>
            <a:ext cx="0" cy="45005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Imagem 7">
            <a:extLst>
              <a:ext uri="{FF2B5EF4-FFF2-40B4-BE49-F238E27FC236}">
                <a16:creationId xmlns:a16="http://schemas.microsoft.com/office/drawing/2014/main" id="{3226F082-425E-4A1C-A426-F367CD59395D}"/>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5312372" y="8406850"/>
            <a:ext cx="10830330" cy="1176992"/>
          </a:xfrm>
          <a:prstGeom prst="rect">
            <a:avLst/>
          </a:prstGeom>
        </p:spPr>
      </p:pic>
      <p:pic>
        <p:nvPicPr>
          <p:cNvPr id="9" name="Imagem 8" descr="Uma imagem contendo Logotipo&#10;&#10;Descrição gerada automaticamente">
            <a:extLst>
              <a:ext uri="{FF2B5EF4-FFF2-40B4-BE49-F238E27FC236}">
                <a16:creationId xmlns:a16="http://schemas.microsoft.com/office/drawing/2014/main" id="{9FDD15B1-7AEF-40C4-B803-F1A71DB10666}"/>
              </a:ext>
            </a:extLst>
          </p:cNvPr>
          <p:cNvPicPr>
            <a:picLocks noChangeAspect="1"/>
          </p:cNvPicPr>
          <p:nvPr userDrawn="1"/>
        </p:nvPicPr>
        <p:blipFill>
          <a:blip r:embed="rId4"/>
          <a:stretch>
            <a:fillRect/>
          </a:stretch>
        </p:blipFill>
        <p:spPr>
          <a:xfrm>
            <a:off x="16142702" y="8428281"/>
            <a:ext cx="1431242" cy="121762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CAD20-5CFD-2445-A987-AA5ED324F3A6}"/>
              </a:ext>
            </a:extLst>
          </p:cNvPr>
          <p:cNvPicPr>
            <a:picLocks noChangeAspect="1"/>
          </p:cNvPicPr>
          <p:nvPr userDrawn="1"/>
        </p:nvPicPr>
        <p:blipFill>
          <a:blip r:embed="rId3">
            <a:alphaModFix amt="21000"/>
          </a:blip>
          <a:stretch>
            <a:fillRect/>
          </a:stretch>
        </p:blipFill>
        <p:spPr>
          <a:xfrm>
            <a:off x="8667541" y="-1034415"/>
            <a:ext cx="8601002" cy="11225036"/>
          </a:xfrm>
          <a:prstGeom prst="rect">
            <a:avLst/>
          </a:prstGeom>
        </p:spPr>
      </p:pic>
      <p:pic>
        <p:nvPicPr>
          <p:cNvPr id="12" name="Picture 11">
            <a:extLst>
              <a:ext uri="{FF2B5EF4-FFF2-40B4-BE49-F238E27FC236}">
                <a16:creationId xmlns:a16="http://schemas.microsoft.com/office/drawing/2014/main" id="{3193DB25-6C27-E14D-A948-1BD518F07529}"/>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3" name="Title 1">
            <a:extLst>
              <a:ext uri="{FF2B5EF4-FFF2-40B4-BE49-F238E27FC236}">
                <a16:creationId xmlns:a16="http://schemas.microsoft.com/office/drawing/2014/main" id="{AC02D48C-0AF9-564E-8DD8-A13FFF68D54E}"/>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4" name="Content Placeholder 2">
            <a:extLst>
              <a:ext uri="{FF2B5EF4-FFF2-40B4-BE49-F238E27FC236}">
                <a16:creationId xmlns:a16="http://schemas.microsoft.com/office/drawing/2014/main" id="{513D70AF-4CDA-5E4A-952D-C876423C0ED9}"/>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5" name="Content Placeholder 3">
            <a:extLst>
              <a:ext uri="{FF2B5EF4-FFF2-40B4-BE49-F238E27FC236}">
                <a16:creationId xmlns:a16="http://schemas.microsoft.com/office/drawing/2014/main" id="{5A1B1FDA-696C-384E-9B38-39EBBBFE1612}"/>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6" name="Straight Connector 15">
            <a:extLst>
              <a:ext uri="{FF2B5EF4-FFF2-40B4-BE49-F238E27FC236}">
                <a16:creationId xmlns:a16="http://schemas.microsoft.com/office/drawing/2014/main" id="{C0DB2A15-80EF-4541-BDCA-B92B31EB563E}"/>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4" name="Imagem 133">
            <a:extLst>
              <a:ext uri="{FF2B5EF4-FFF2-40B4-BE49-F238E27FC236}">
                <a16:creationId xmlns:a16="http://schemas.microsoft.com/office/drawing/2014/main" id="{8D60018A-D32D-4FAB-826F-4D11EDC2E601}"/>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3D10505D-3D08-48EE-AB52-C78E2CC3BFCE}"/>
              </a:ext>
            </a:extLst>
          </p:cNvPr>
          <p:cNvPicPr>
            <a:picLocks noChangeAspect="1"/>
          </p:cNvPicPr>
          <p:nvPr userDrawn="1"/>
        </p:nvPicPr>
        <p:blipFill>
          <a:blip r:embed="rId6"/>
          <a:stretch>
            <a:fillRect/>
          </a:stretch>
        </p:blipFill>
        <p:spPr>
          <a:xfrm>
            <a:off x="9143997" y="9350539"/>
            <a:ext cx="1037574" cy="882713"/>
          </a:xfrm>
          <a:prstGeom prst="rect">
            <a:avLst/>
          </a:prstGeom>
        </p:spPr>
      </p:pic>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B56FC-BD03-CE4F-9C52-95A954D0D73E}"/>
              </a:ext>
            </a:extLst>
          </p:cNvPr>
          <p:cNvPicPr>
            <a:picLocks noChangeAspect="1"/>
          </p:cNvPicPr>
          <p:nvPr userDrawn="1"/>
        </p:nvPicPr>
        <p:blipFill>
          <a:blip r:embed="rId3">
            <a:alphaModFix amt="21000"/>
          </a:blip>
          <a:stretch>
            <a:fillRect/>
          </a:stretch>
        </p:blipFill>
        <p:spPr>
          <a:xfrm>
            <a:off x="8667541" y="-1034415"/>
            <a:ext cx="8601002" cy="11225036"/>
          </a:xfrm>
          <a:prstGeom prst="rect">
            <a:avLst/>
          </a:prstGeom>
        </p:spPr>
      </p:pic>
      <p:pic>
        <p:nvPicPr>
          <p:cNvPr id="9" name="Picture 8">
            <a:extLst>
              <a:ext uri="{FF2B5EF4-FFF2-40B4-BE49-F238E27FC236}">
                <a16:creationId xmlns:a16="http://schemas.microsoft.com/office/drawing/2014/main" id="{72E493CF-B4D7-004A-A4CC-DE6EF1F02F54}"/>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0" name="Title 1">
            <a:extLst>
              <a:ext uri="{FF2B5EF4-FFF2-40B4-BE49-F238E27FC236}">
                <a16:creationId xmlns:a16="http://schemas.microsoft.com/office/drawing/2014/main" id="{A94C9875-51ED-894C-ABA1-EC025CC5C07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1" name="Content Placeholder 2">
            <a:extLst>
              <a:ext uri="{FF2B5EF4-FFF2-40B4-BE49-F238E27FC236}">
                <a16:creationId xmlns:a16="http://schemas.microsoft.com/office/drawing/2014/main" id="{648899C0-BEDF-C44E-9DF4-4B36FBF7A924}"/>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2" name="Content Placeholder 3">
            <a:extLst>
              <a:ext uri="{FF2B5EF4-FFF2-40B4-BE49-F238E27FC236}">
                <a16:creationId xmlns:a16="http://schemas.microsoft.com/office/drawing/2014/main" id="{47110527-2A5D-414E-B77B-801E30F8B261}"/>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3" name="Straight Connector 12">
            <a:extLst>
              <a:ext uri="{FF2B5EF4-FFF2-40B4-BE49-F238E27FC236}">
                <a16:creationId xmlns:a16="http://schemas.microsoft.com/office/drawing/2014/main" id="{8B2A32F3-9663-DE49-827A-3321961EA33E}"/>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4" name="Imagem 133">
            <a:extLst>
              <a:ext uri="{FF2B5EF4-FFF2-40B4-BE49-F238E27FC236}">
                <a16:creationId xmlns:a16="http://schemas.microsoft.com/office/drawing/2014/main" id="{821F5816-6C0E-4458-92D8-5E0EC7017632}"/>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36B64400-564F-4397-B823-EB247A6CF381}"/>
              </a:ext>
            </a:extLst>
          </p:cNvPr>
          <p:cNvPicPr>
            <a:picLocks noChangeAspect="1"/>
          </p:cNvPicPr>
          <p:nvPr userDrawn="1"/>
        </p:nvPicPr>
        <p:blipFill>
          <a:blip r:embed="rId6"/>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299159146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28C8C-4887-B34E-AA92-E54FF862B6C8}"/>
              </a:ext>
            </a:extLst>
          </p:cNvPr>
          <p:cNvPicPr>
            <a:picLocks noChangeAspect="1"/>
          </p:cNvPicPr>
          <p:nvPr userDrawn="1"/>
        </p:nvPicPr>
        <p:blipFill>
          <a:blip r:embed="rId3">
            <a:alphaModFix amt="21000"/>
          </a:blip>
          <a:stretch>
            <a:fillRect/>
          </a:stretch>
        </p:blipFill>
        <p:spPr>
          <a:xfrm>
            <a:off x="8667541" y="-1034415"/>
            <a:ext cx="8601002" cy="11225036"/>
          </a:xfrm>
          <a:prstGeom prst="rect">
            <a:avLst/>
          </a:prstGeom>
        </p:spPr>
      </p:pic>
      <p:pic>
        <p:nvPicPr>
          <p:cNvPr id="10" name="Picture 9">
            <a:extLst>
              <a:ext uri="{FF2B5EF4-FFF2-40B4-BE49-F238E27FC236}">
                <a16:creationId xmlns:a16="http://schemas.microsoft.com/office/drawing/2014/main" id="{CDD5C2E3-1922-D044-8373-86CE16E52C8F}"/>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1" name="Title 1">
            <a:extLst>
              <a:ext uri="{FF2B5EF4-FFF2-40B4-BE49-F238E27FC236}">
                <a16:creationId xmlns:a16="http://schemas.microsoft.com/office/drawing/2014/main" id="{E7759C00-FE8D-FE4E-96CE-F8CB47BDB723}"/>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2" name="Content Placeholder 2">
            <a:extLst>
              <a:ext uri="{FF2B5EF4-FFF2-40B4-BE49-F238E27FC236}">
                <a16:creationId xmlns:a16="http://schemas.microsoft.com/office/drawing/2014/main" id="{F738AF0E-9D8D-CF41-8590-74596792F0B3}"/>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3" name="Content Placeholder 3">
            <a:extLst>
              <a:ext uri="{FF2B5EF4-FFF2-40B4-BE49-F238E27FC236}">
                <a16:creationId xmlns:a16="http://schemas.microsoft.com/office/drawing/2014/main" id="{7F793D2B-9CAF-3F4A-AA87-946DEF11E341}"/>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4" name="Straight Connector 13">
            <a:extLst>
              <a:ext uri="{FF2B5EF4-FFF2-40B4-BE49-F238E27FC236}">
                <a16:creationId xmlns:a16="http://schemas.microsoft.com/office/drawing/2014/main" id="{096BFD83-1505-DC40-9BC3-92E634596E09}"/>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4" name="Imagem 133">
            <a:extLst>
              <a:ext uri="{FF2B5EF4-FFF2-40B4-BE49-F238E27FC236}">
                <a16:creationId xmlns:a16="http://schemas.microsoft.com/office/drawing/2014/main" id="{8CD106C7-44D5-4A97-8FD0-2F597E51DF25}"/>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2C242709-C464-4835-A6D7-D217957F78EC}"/>
              </a:ext>
            </a:extLst>
          </p:cNvPr>
          <p:cNvPicPr>
            <a:picLocks noChangeAspect="1"/>
          </p:cNvPicPr>
          <p:nvPr userDrawn="1"/>
        </p:nvPicPr>
        <p:blipFill>
          <a:blip r:embed="rId6"/>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8450206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2EC7B57A-67B8-1946-9E5A-6264D8026A69}"/>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57" name="Title 1">
            <a:extLst>
              <a:ext uri="{FF2B5EF4-FFF2-40B4-BE49-F238E27FC236}">
                <a16:creationId xmlns:a16="http://schemas.microsoft.com/office/drawing/2014/main" id="{4113EAC7-6232-1740-836A-A3517607B64A}"/>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58" name="Content Placeholder 2">
            <a:extLst>
              <a:ext uri="{FF2B5EF4-FFF2-40B4-BE49-F238E27FC236}">
                <a16:creationId xmlns:a16="http://schemas.microsoft.com/office/drawing/2014/main" id="{DCC15CCB-8046-A54B-BBC5-A8887AC80BC7}"/>
              </a:ext>
            </a:extLst>
          </p:cNvPr>
          <p:cNvSpPr>
            <a:spLocks noGrp="1"/>
          </p:cNvSpPr>
          <p:nvPr>
            <p:ph sz="half" idx="1"/>
          </p:nvPr>
        </p:nvSpPr>
        <p:spPr>
          <a:xfrm>
            <a:off x="1257299" y="2738438"/>
            <a:ext cx="15773399"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cxnSp>
        <p:nvCxnSpPr>
          <p:cNvPr id="159" name="Straight Connector 158">
            <a:extLst>
              <a:ext uri="{FF2B5EF4-FFF2-40B4-BE49-F238E27FC236}">
                <a16:creationId xmlns:a16="http://schemas.microsoft.com/office/drawing/2014/main" id="{A83586B3-D91E-F34A-9D99-8050EFDB0696}"/>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2" name="Imagem 131">
            <a:extLst>
              <a:ext uri="{FF2B5EF4-FFF2-40B4-BE49-F238E27FC236}">
                <a16:creationId xmlns:a16="http://schemas.microsoft.com/office/drawing/2014/main" id="{743A0267-6A8B-403A-A02C-B488893FA14E}"/>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3" name="Imagem 132" descr="Uma imagem contendo Logotipo&#10;&#10;Descrição gerada automaticamente">
            <a:extLst>
              <a:ext uri="{FF2B5EF4-FFF2-40B4-BE49-F238E27FC236}">
                <a16:creationId xmlns:a16="http://schemas.microsoft.com/office/drawing/2014/main" id="{D688893C-DB28-46A4-A1F8-760AE7CB0518}"/>
              </a:ext>
            </a:extLst>
          </p:cNvPr>
          <p:cNvPicPr>
            <a:picLocks noChangeAspect="1"/>
          </p:cNvPicPr>
          <p:nvPr userDrawn="1"/>
        </p:nvPicPr>
        <p:blipFill>
          <a:blip r:embed="rId5"/>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8790000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5" name="Picture 4">
            <a:extLst>
              <a:ext uri="{FF2B5EF4-FFF2-40B4-BE49-F238E27FC236}">
                <a16:creationId xmlns:a16="http://schemas.microsoft.com/office/drawing/2014/main" id="{6673C96F-0848-B14D-9E8E-FB085B5714DC}"/>
              </a:ext>
            </a:extLst>
          </p:cNvPr>
          <p:cNvPicPr>
            <a:picLocks noChangeAspect="1"/>
          </p:cNvPicPr>
          <p:nvPr userDrawn="1"/>
        </p:nvPicPr>
        <p:blipFill>
          <a:blip r:embed="rId3"/>
          <a:stretch>
            <a:fillRect/>
          </a:stretch>
        </p:blipFill>
        <p:spPr>
          <a:xfrm>
            <a:off x="1257301" y="9467851"/>
            <a:ext cx="5036924" cy="490532"/>
          </a:xfrm>
          <a:prstGeom prst="rect">
            <a:avLst/>
          </a:prstGeom>
        </p:spPr>
      </p:pic>
      <p:cxnSp>
        <p:nvCxnSpPr>
          <p:cNvPr id="6" name="Straight Connector 5">
            <a:extLst>
              <a:ext uri="{FF2B5EF4-FFF2-40B4-BE49-F238E27FC236}">
                <a16:creationId xmlns:a16="http://schemas.microsoft.com/office/drawing/2014/main" id="{85EAD5AE-1A7D-AA4F-8E1D-966C8E2DDAAF}"/>
              </a:ext>
            </a:extLst>
          </p:cNvPr>
          <p:cNvCxnSpPr/>
          <p:nvPr userDrawn="1"/>
        </p:nvCxnSpPr>
        <p:spPr>
          <a:xfrm>
            <a:off x="1257300" y="9176303"/>
            <a:ext cx="15773400" cy="0"/>
          </a:xfrm>
          <a:prstGeom prst="line">
            <a:avLst/>
          </a:prstGeom>
          <a:ln>
            <a:solidFill>
              <a:srgbClr val="1B9ADD"/>
            </a:solidFill>
          </a:ln>
        </p:spPr>
        <p:style>
          <a:lnRef idx="1">
            <a:schemeClr val="accent1"/>
          </a:lnRef>
          <a:fillRef idx="0">
            <a:schemeClr val="accent1"/>
          </a:fillRef>
          <a:effectRef idx="0">
            <a:schemeClr val="accent1"/>
          </a:effectRef>
          <a:fontRef idx="minor">
            <a:schemeClr val="tx1"/>
          </a:fontRef>
        </p:style>
      </p:cxnSp>
      <p:sp>
        <p:nvSpPr>
          <p:cNvPr id="149" name="Slide Number Placeholder 8">
            <a:extLst>
              <a:ext uri="{FF2B5EF4-FFF2-40B4-BE49-F238E27FC236}">
                <a16:creationId xmlns:a16="http://schemas.microsoft.com/office/drawing/2014/main" id="{7B688C03-DDF2-EF47-A617-B5FC4516F0E0}"/>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dirty="0"/>
          </a:p>
        </p:txBody>
      </p:sp>
      <p:cxnSp>
        <p:nvCxnSpPr>
          <p:cNvPr id="150" name="Straight Connector 149">
            <a:extLst>
              <a:ext uri="{FF2B5EF4-FFF2-40B4-BE49-F238E27FC236}">
                <a16:creationId xmlns:a16="http://schemas.microsoft.com/office/drawing/2014/main" id="{D192B646-D70B-BE4C-9EF2-45543AF89F1A}"/>
              </a:ext>
            </a:extLst>
          </p:cNvPr>
          <p:cNvCxnSpPr>
            <a:cxnSpLocks/>
          </p:cNvCxnSpPr>
          <p:nvPr userDrawn="1"/>
        </p:nvCxnSpPr>
        <p:spPr>
          <a:xfrm flipV="1">
            <a:off x="15921920" y="9525293"/>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pic>
        <p:nvPicPr>
          <p:cNvPr id="135" name="Imagem 134">
            <a:extLst>
              <a:ext uri="{FF2B5EF4-FFF2-40B4-BE49-F238E27FC236}">
                <a16:creationId xmlns:a16="http://schemas.microsoft.com/office/drawing/2014/main" id="{F9C20C54-E2BF-481D-86FF-FBC56E0C3070}"/>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2167" y="9286644"/>
            <a:ext cx="9282977" cy="1000356"/>
          </a:xfrm>
          <a:prstGeom prst="rect">
            <a:avLst/>
          </a:prstGeom>
        </p:spPr>
      </p:pic>
      <p:pic>
        <p:nvPicPr>
          <p:cNvPr id="136" name="Imagem 135" descr="Fundo preto com letras brancas&#10;&#10;Descrição gerada automaticamente com confiança média">
            <a:extLst>
              <a:ext uri="{FF2B5EF4-FFF2-40B4-BE49-F238E27FC236}">
                <a16:creationId xmlns:a16="http://schemas.microsoft.com/office/drawing/2014/main" id="{4664A847-91F6-4EFF-BF32-65BFE7948FF0}"/>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442984" y="9383111"/>
            <a:ext cx="995042" cy="846528"/>
          </a:xfrm>
          <a:prstGeom prst="rect">
            <a:avLst/>
          </a:prstGeom>
        </p:spPr>
      </p:pic>
    </p:spTree>
    <p:extLst>
      <p:ext uri="{BB962C8B-B14F-4D97-AF65-F5344CB8AC3E}">
        <p14:creationId xmlns:p14="http://schemas.microsoft.com/office/powerpoint/2010/main" val="33899468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dirty="0"/>
          </a:p>
        </p:txBody>
      </p:sp>
      <p:pic>
        <p:nvPicPr>
          <p:cNvPr id="134" name="Imagem 133">
            <a:extLst>
              <a:ext uri="{FF2B5EF4-FFF2-40B4-BE49-F238E27FC236}">
                <a16:creationId xmlns:a16="http://schemas.microsoft.com/office/drawing/2014/main" id="{6118A87F-CBC2-43D6-9A50-449D3D7C3D4F}"/>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7606C427-EB40-4772-A8C1-BFBAAA7CB8EE}"/>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179870879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F6093"/>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dirty="0"/>
          </a:p>
        </p:txBody>
      </p:sp>
      <p:pic>
        <p:nvPicPr>
          <p:cNvPr id="134" name="Imagem 133">
            <a:extLst>
              <a:ext uri="{FF2B5EF4-FFF2-40B4-BE49-F238E27FC236}">
                <a16:creationId xmlns:a16="http://schemas.microsoft.com/office/drawing/2014/main" id="{8144D4AD-CFA1-4198-BF54-06E059BC303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9116AA28-C191-4A9F-A509-C90612A949B7}"/>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18690138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EF7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EF7544"/>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dirty="0"/>
          </a:p>
        </p:txBody>
      </p:sp>
      <p:pic>
        <p:nvPicPr>
          <p:cNvPr id="134" name="Imagem 133">
            <a:extLst>
              <a:ext uri="{FF2B5EF4-FFF2-40B4-BE49-F238E27FC236}">
                <a16:creationId xmlns:a16="http://schemas.microsoft.com/office/drawing/2014/main" id="{812F6EEC-F2EB-4EC4-89F9-BB45E753208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140CD808-12F2-4829-9270-1C7B6BCF0CBE}"/>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202418620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dirty="0"/>
          </a:p>
        </p:txBody>
      </p:sp>
      <p:sp>
        <p:nvSpPr>
          <p:cNvPr id="152" name="Picture Placeholder 8">
            <a:extLst>
              <a:ext uri="{FF2B5EF4-FFF2-40B4-BE49-F238E27FC236}">
                <a16:creationId xmlns:a16="http://schemas.microsoft.com/office/drawing/2014/main" id="{E2BE452B-1FC5-2D46-B2B1-985578A8F799}"/>
              </a:ext>
            </a:extLst>
          </p:cNvPr>
          <p:cNvSpPr>
            <a:spLocks noGrp="1"/>
          </p:cNvSpPr>
          <p:nvPr>
            <p:ph type="pic" sz="quarter" idx="13"/>
          </p:nvPr>
        </p:nvSpPr>
        <p:spPr bwMode="auto">
          <a:xfrm>
            <a:off x="9442938" y="2813717"/>
            <a:ext cx="7587762" cy="5996972"/>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50">
            <a:fgClr>
              <a:schemeClr val="bg1">
                <a:lumMod val="85000"/>
              </a:schemeClr>
            </a:fgClr>
            <a:bgClr>
              <a:schemeClr val="bg1"/>
            </a:bgClr>
          </a:pattFill>
          <a:ln>
            <a:noFill/>
          </a:ln>
        </p:spPr>
        <p:txBody>
          <a:bodyPr/>
          <a:lstStyle>
            <a:lvl1pPr marL="0" indent="0" algn="r">
              <a:buNone/>
              <a:defRPr sz="2400"/>
            </a:lvl1pPr>
          </a:lstStyle>
          <a:p>
            <a:pPr lvl="0"/>
            <a:r>
              <a:rPr lang="pt-BR" noProof="0"/>
              <a:t>Clique no ícone para adicionar uma imagem</a:t>
            </a:r>
            <a:endParaRPr lang="en-US" noProof="0"/>
          </a:p>
        </p:txBody>
      </p:sp>
      <p:pic>
        <p:nvPicPr>
          <p:cNvPr id="134" name="Imagem 133">
            <a:extLst>
              <a:ext uri="{FF2B5EF4-FFF2-40B4-BE49-F238E27FC236}">
                <a16:creationId xmlns:a16="http://schemas.microsoft.com/office/drawing/2014/main" id="{0971B0E5-F3A4-49B3-A695-D9E88E1A1681}"/>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B997279E-BA37-4F24-A49C-60562A6B0AF5}"/>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15685588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dirty="0"/>
          </a:p>
        </p:txBody>
      </p:sp>
      <p:sp>
        <p:nvSpPr>
          <p:cNvPr id="153" name="Picture Placeholder 3">
            <a:extLst>
              <a:ext uri="{FF2B5EF4-FFF2-40B4-BE49-F238E27FC236}">
                <a16:creationId xmlns:a16="http://schemas.microsoft.com/office/drawing/2014/main" id="{2A6F3279-487C-0847-9E00-A6531DE440AF}"/>
              </a:ext>
            </a:extLst>
          </p:cNvPr>
          <p:cNvSpPr>
            <a:spLocks noGrp="1"/>
          </p:cNvSpPr>
          <p:nvPr>
            <p:ph type="pic" sz="quarter" idx="14"/>
          </p:nvPr>
        </p:nvSpPr>
        <p:spPr bwMode="auto">
          <a:xfrm>
            <a:off x="1257302" y="3017921"/>
            <a:ext cx="7772400" cy="5881766"/>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50">
            <a:fgClr>
              <a:schemeClr val="bg1">
                <a:lumMod val="85000"/>
              </a:schemeClr>
            </a:fgClr>
            <a:bgClr>
              <a:schemeClr val="bg1"/>
            </a:bgClr>
          </a:pattFill>
          <a:ln>
            <a:noFill/>
          </a:ln>
        </p:spPr>
        <p:txBody>
          <a:bodyPr>
            <a:noAutofit/>
          </a:bodyPr>
          <a:lstStyle>
            <a:lvl1pPr marL="0" indent="0">
              <a:buNone/>
              <a:defRPr sz="1800"/>
            </a:lvl1pPr>
          </a:lstStyle>
          <a:p>
            <a:pPr lvl="0"/>
            <a:r>
              <a:rPr lang="pt-BR" noProof="0"/>
              <a:t>Clique no ícone para adicionar uma imagem</a:t>
            </a:r>
            <a:endParaRPr lang="en-US" noProof="0"/>
          </a:p>
        </p:txBody>
      </p:sp>
      <p:pic>
        <p:nvPicPr>
          <p:cNvPr id="134" name="Imagem 133">
            <a:extLst>
              <a:ext uri="{FF2B5EF4-FFF2-40B4-BE49-F238E27FC236}">
                <a16:creationId xmlns:a16="http://schemas.microsoft.com/office/drawing/2014/main" id="{7A16999A-7C84-46F3-B0E2-B1C83DB14A2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E702FA26-2539-4533-AD09-C23F0C20938B}"/>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4048273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3DD82197-8DA0-DE4B-BB80-B13F3281AD78}"/>
              </a:ext>
            </a:extLst>
          </p:cNvPr>
          <p:cNvSpPr/>
          <p:nvPr userDrawn="1"/>
        </p:nvSpPr>
        <p:spPr>
          <a:xfrm rot="18742755">
            <a:off x="-3648456" y="3325179"/>
            <a:ext cx="23070651" cy="10266519"/>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sp>
        <p:nvSpPr>
          <p:cNvPr id="14" name="Freeform 13">
            <a:extLst>
              <a:ext uri="{FF2B5EF4-FFF2-40B4-BE49-F238E27FC236}">
                <a16:creationId xmlns:a16="http://schemas.microsoft.com/office/drawing/2014/main" id="{34B60181-CC37-8243-AB04-E6460268290B}"/>
              </a:ext>
            </a:extLst>
          </p:cNvPr>
          <p:cNvSpPr/>
          <p:nvPr userDrawn="1"/>
        </p:nvSpPr>
        <p:spPr>
          <a:xfrm>
            <a:off x="-1383" y="-77673"/>
            <a:ext cx="18289383" cy="9984321"/>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87111EAE-6B21-C045-BB53-DA2B7B1E2BA7}"/>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ext Placeholder 9">
            <a:extLst>
              <a:ext uri="{FF2B5EF4-FFF2-40B4-BE49-F238E27FC236}">
                <a16:creationId xmlns:a16="http://schemas.microsoft.com/office/drawing/2014/main" id="{A118E099-8656-D142-961D-6F272F3433B9}"/>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10" name="Text Placeholder 4">
            <a:extLst>
              <a:ext uri="{FF2B5EF4-FFF2-40B4-BE49-F238E27FC236}">
                <a16:creationId xmlns:a16="http://schemas.microsoft.com/office/drawing/2014/main" id="{B5970A28-7CE9-EC49-B063-31FCC37D58C7}"/>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Rectangle 15">
            <a:extLst>
              <a:ext uri="{FF2B5EF4-FFF2-40B4-BE49-F238E27FC236}">
                <a16:creationId xmlns:a16="http://schemas.microsoft.com/office/drawing/2014/main" id="{A3C843D3-6123-8F4E-B2E2-2609FE809EDF}"/>
              </a:ext>
            </a:extLst>
          </p:cNvPr>
          <p:cNvSpPr/>
          <p:nvPr userDrawn="1"/>
        </p:nvSpPr>
        <p:spPr>
          <a:xfrm>
            <a:off x="0" y="9179169"/>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t>z</a:t>
            </a:r>
          </a:p>
        </p:txBody>
      </p:sp>
      <p:cxnSp>
        <p:nvCxnSpPr>
          <p:cNvPr id="158" name="Straight Connector 157">
            <a:extLst>
              <a:ext uri="{FF2B5EF4-FFF2-40B4-BE49-F238E27FC236}">
                <a16:creationId xmlns:a16="http://schemas.microsoft.com/office/drawing/2014/main" id="{0F301E2B-3ED1-6D4C-92C3-F8400AF2AC04}"/>
              </a:ext>
            </a:extLst>
          </p:cNvPr>
          <p:cNvCxnSpPr>
            <a:cxnSpLocks/>
          </p:cNvCxnSpPr>
          <p:nvPr userDrawn="1"/>
        </p:nvCxnSpPr>
        <p:spPr>
          <a:xfrm flipV="1">
            <a:off x="15921920" y="9452918"/>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B08CDEB-E05C-2D47-B892-8F58068806CB}"/>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dirty="0"/>
          </a:p>
        </p:txBody>
      </p:sp>
      <p:sp>
        <p:nvSpPr>
          <p:cNvPr id="160" name="Rectangle 159">
            <a:extLst>
              <a:ext uri="{FF2B5EF4-FFF2-40B4-BE49-F238E27FC236}">
                <a16:creationId xmlns:a16="http://schemas.microsoft.com/office/drawing/2014/main" id="{5B5E4657-19E5-0B46-8582-D80542371EC4}"/>
              </a:ext>
            </a:extLst>
          </p:cNvPr>
          <p:cNvSpPr/>
          <p:nvPr userDrawn="1"/>
        </p:nvSpPr>
        <p:spPr>
          <a:xfrm>
            <a:off x="0" y="-2931"/>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t>z</a:t>
            </a:r>
          </a:p>
        </p:txBody>
      </p:sp>
      <p:pic>
        <p:nvPicPr>
          <p:cNvPr id="137" name="Imagem 136">
            <a:extLst>
              <a:ext uri="{FF2B5EF4-FFF2-40B4-BE49-F238E27FC236}">
                <a16:creationId xmlns:a16="http://schemas.microsoft.com/office/drawing/2014/main" id="{A644658C-D360-4E1E-BFF4-5303562CDC26}"/>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3567" y="9232907"/>
            <a:ext cx="9282977" cy="1000356"/>
          </a:xfrm>
          <a:prstGeom prst="rect">
            <a:avLst/>
          </a:prstGeom>
        </p:spPr>
      </p:pic>
      <p:pic>
        <p:nvPicPr>
          <p:cNvPr id="138" name="Imagem 137" descr="Fundo preto com letras brancas&#10;&#10;Descrição gerada automaticamente com confiança média">
            <a:extLst>
              <a:ext uri="{FF2B5EF4-FFF2-40B4-BE49-F238E27FC236}">
                <a16:creationId xmlns:a16="http://schemas.microsoft.com/office/drawing/2014/main" id="{9DBF1D1D-6D70-4D3E-B5FA-483DF82D91C8}"/>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14384" y="9329373"/>
            <a:ext cx="995042" cy="846528"/>
          </a:xfrm>
          <a:prstGeom prst="rect">
            <a:avLst/>
          </a:prstGeom>
        </p:spPr>
      </p:pic>
    </p:spTree>
    <p:extLst>
      <p:ext uri="{BB962C8B-B14F-4D97-AF65-F5344CB8AC3E}">
        <p14:creationId xmlns:p14="http://schemas.microsoft.com/office/powerpoint/2010/main" val="1505044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ELCOM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a:xfrm>
            <a:off x="16145595" y="317810"/>
            <a:ext cx="1171182" cy="1187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Calibri Regular" charset="0"/>
            </a:endParaRPr>
          </a:p>
        </p:txBody>
      </p:sp>
      <p:sp>
        <p:nvSpPr>
          <p:cNvPr id="5" name="Title 1">
            <a:extLst>
              <a:ext uri="{FF2B5EF4-FFF2-40B4-BE49-F238E27FC236}">
                <a16:creationId xmlns:a16="http://schemas.microsoft.com/office/drawing/2014/main" id="{7D89123D-7EFB-144D-8B68-AB000DB75425}"/>
              </a:ext>
            </a:extLst>
          </p:cNvPr>
          <p:cNvSpPr>
            <a:spLocks noGrp="1"/>
          </p:cNvSpPr>
          <p:nvPr>
            <p:ph type="title"/>
          </p:nvPr>
        </p:nvSpPr>
        <p:spPr>
          <a:xfrm>
            <a:off x="1702145" y="4484993"/>
            <a:ext cx="15773400" cy="1988345"/>
          </a:xfrm>
        </p:spPr>
        <p:txBody>
          <a:bodyPr/>
          <a:lstStyle>
            <a:lvl1pPr>
              <a:defRPr>
                <a:solidFill>
                  <a:schemeClr val="bg1"/>
                </a:solidFill>
              </a:defRPr>
            </a:lvl1pPr>
          </a:lstStyle>
          <a:p>
            <a:r>
              <a:rPr lang="pt-BR"/>
              <a:t>Clique para editar o título Mestre</a:t>
            </a:r>
            <a:endParaRPr lang="en-US"/>
          </a:p>
        </p:txBody>
      </p:sp>
    </p:spTree>
    <p:extLst>
      <p:ext uri="{BB962C8B-B14F-4D97-AF65-F5344CB8AC3E}">
        <p14:creationId xmlns:p14="http://schemas.microsoft.com/office/powerpoint/2010/main" val="6609636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General Slid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288000" cy="10287000"/>
          </a:xfrm>
          <a:pattFill prst="pct60">
            <a:fgClr>
              <a:schemeClr val="bg1">
                <a:lumMod val="85000"/>
              </a:schemeClr>
            </a:fgClr>
            <a:bgClr>
              <a:schemeClr val="bg1"/>
            </a:bgClr>
          </a:pattFill>
        </p:spPr>
        <p:txBody>
          <a:bodyPr/>
          <a:lstStyle/>
          <a:p>
            <a:r>
              <a:rPr lang="pt-BR"/>
              <a:t>Clique no ícone para adicionar uma imagem</a:t>
            </a:r>
            <a:endParaRPr lang="en-US"/>
          </a:p>
        </p:txBody>
      </p:sp>
    </p:spTree>
    <p:extLst>
      <p:ext uri="{BB962C8B-B14F-4D97-AF65-F5344CB8AC3E}">
        <p14:creationId xmlns:p14="http://schemas.microsoft.com/office/powerpoint/2010/main" val="12100060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4603E8-AB98-FE43-A50A-8D8DF55DE5A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4" name="Content Placeholder 2">
            <a:extLst>
              <a:ext uri="{FF2B5EF4-FFF2-40B4-BE49-F238E27FC236}">
                <a16:creationId xmlns:a16="http://schemas.microsoft.com/office/drawing/2014/main" id="{10D6BA51-3A05-0049-879C-D2B4C7D42B9E}"/>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Content Placeholder 3">
            <a:extLst>
              <a:ext uri="{FF2B5EF4-FFF2-40B4-BE49-F238E27FC236}">
                <a16:creationId xmlns:a16="http://schemas.microsoft.com/office/drawing/2014/main" id="{0AEEE757-D5CE-6C43-8BE6-7114068BE2CB}"/>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6" name="Straight Connector 5">
            <a:extLst>
              <a:ext uri="{FF2B5EF4-FFF2-40B4-BE49-F238E27FC236}">
                <a16:creationId xmlns:a16="http://schemas.microsoft.com/office/drawing/2014/main" id="{94A47FEF-67BC-244F-82A8-54FD34D05191}"/>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2" name="Imagem 131">
            <a:extLst>
              <a:ext uri="{FF2B5EF4-FFF2-40B4-BE49-F238E27FC236}">
                <a16:creationId xmlns:a16="http://schemas.microsoft.com/office/drawing/2014/main" id="{8330F604-D921-4774-BDB5-374AF2D71BF2}"/>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3" name="Imagem 132" descr="Uma imagem contendo Logotipo&#10;&#10;Descrição gerada automaticamente">
            <a:extLst>
              <a:ext uri="{FF2B5EF4-FFF2-40B4-BE49-F238E27FC236}">
                <a16:creationId xmlns:a16="http://schemas.microsoft.com/office/drawing/2014/main" id="{F4C41F84-00AE-4471-B765-96D004B01228}"/>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382891576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6C325-E7BE-9C4D-82CA-CB2200567F50}"/>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7" name="Title 1">
            <a:extLst>
              <a:ext uri="{FF2B5EF4-FFF2-40B4-BE49-F238E27FC236}">
                <a16:creationId xmlns:a16="http://schemas.microsoft.com/office/drawing/2014/main" id="{14B517E8-0551-6048-A13B-65CBBFE8B30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8" name="Content Placeholder 2">
            <a:extLst>
              <a:ext uri="{FF2B5EF4-FFF2-40B4-BE49-F238E27FC236}">
                <a16:creationId xmlns:a16="http://schemas.microsoft.com/office/drawing/2014/main" id="{4559F1A9-4EFC-6C46-97F9-EEE1C4424803}"/>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9" name="Content Placeholder 3">
            <a:extLst>
              <a:ext uri="{FF2B5EF4-FFF2-40B4-BE49-F238E27FC236}">
                <a16:creationId xmlns:a16="http://schemas.microsoft.com/office/drawing/2014/main" id="{A32363E0-2697-2A45-871D-4042CB68558F}"/>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2" name="Straight Connector 11">
            <a:extLst>
              <a:ext uri="{FF2B5EF4-FFF2-40B4-BE49-F238E27FC236}">
                <a16:creationId xmlns:a16="http://schemas.microsoft.com/office/drawing/2014/main" id="{3C6D3322-F18B-6547-BFDE-CB689418F2FA}"/>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3" name="Imagem 132">
            <a:extLst>
              <a:ext uri="{FF2B5EF4-FFF2-40B4-BE49-F238E27FC236}">
                <a16:creationId xmlns:a16="http://schemas.microsoft.com/office/drawing/2014/main" id="{EF64C48C-B4F5-4A2C-8124-3F978D71AA10}"/>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4" name="Imagem 133" descr="Uma imagem contendo Logotipo&#10;&#10;Descrição gerada automaticamente">
            <a:extLst>
              <a:ext uri="{FF2B5EF4-FFF2-40B4-BE49-F238E27FC236}">
                <a16:creationId xmlns:a16="http://schemas.microsoft.com/office/drawing/2014/main" id="{873B386B-53CC-4B94-A498-17DEEBE8F150}"/>
              </a:ext>
            </a:extLst>
          </p:cNvPr>
          <p:cNvPicPr>
            <a:picLocks noChangeAspect="1"/>
          </p:cNvPicPr>
          <p:nvPr userDrawn="1"/>
        </p:nvPicPr>
        <p:blipFill>
          <a:blip r:embed="rId5"/>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143518386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rgbClr val="1F60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solidFill>
                <a:schemeClr val="bg1"/>
              </a:solidFill>
              <a:latin typeface="Calibri Regular" charset="0"/>
            </a:endParaRPr>
          </a:p>
        </p:txBody>
      </p:sp>
      <p:pic>
        <p:nvPicPr>
          <p:cNvPr id="8" name="Picture 7">
            <a:extLst>
              <a:ext uri="{FF2B5EF4-FFF2-40B4-BE49-F238E27FC236}">
                <a16:creationId xmlns:a16="http://schemas.microsoft.com/office/drawing/2014/main" id="{6F98B95C-A41C-BA4C-87B2-530E39A17322}"/>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itle 1">
            <a:extLst>
              <a:ext uri="{FF2B5EF4-FFF2-40B4-BE49-F238E27FC236}">
                <a16:creationId xmlns:a16="http://schemas.microsoft.com/office/drawing/2014/main" id="{88566239-F343-2140-A971-F50453DD6DF9}"/>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0" name="Content Placeholder 2">
            <a:extLst>
              <a:ext uri="{FF2B5EF4-FFF2-40B4-BE49-F238E27FC236}">
                <a16:creationId xmlns:a16="http://schemas.microsoft.com/office/drawing/2014/main" id="{27FFDE07-E9F6-1743-8B92-82FD02423ED8}"/>
              </a:ext>
            </a:extLst>
          </p:cNvPr>
          <p:cNvSpPr>
            <a:spLocks noGrp="1"/>
          </p:cNvSpPr>
          <p:nvPr>
            <p:ph sz="half" idx="1"/>
          </p:nvPr>
        </p:nvSpPr>
        <p:spPr>
          <a:xfrm>
            <a:off x="1257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Content Placeholder 3">
            <a:extLst>
              <a:ext uri="{FF2B5EF4-FFF2-40B4-BE49-F238E27FC236}">
                <a16:creationId xmlns:a16="http://schemas.microsoft.com/office/drawing/2014/main" id="{CB9B7315-0BD1-DF45-8D83-6CEB18E90C8F}"/>
              </a:ext>
            </a:extLst>
          </p:cNvPr>
          <p:cNvSpPr>
            <a:spLocks noGrp="1"/>
          </p:cNvSpPr>
          <p:nvPr>
            <p:ph sz="half" idx="2"/>
          </p:nvPr>
        </p:nvSpPr>
        <p:spPr>
          <a:xfrm>
            <a:off x="9258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4" name="Straight Connector 13">
            <a:extLst>
              <a:ext uri="{FF2B5EF4-FFF2-40B4-BE49-F238E27FC236}">
                <a16:creationId xmlns:a16="http://schemas.microsoft.com/office/drawing/2014/main" id="{56FFF68A-6DBA-864B-ABE7-F0B184807F5B}"/>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4" name="Imagem 133">
            <a:extLst>
              <a:ext uri="{FF2B5EF4-FFF2-40B4-BE49-F238E27FC236}">
                <a16:creationId xmlns:a16="http://schemas.microsoft.com/office/drawing/2014/main" id="{E91909EB-43DF-466D-9A88-66DB2F92C5E2}"/>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BF05B1C4-0FE2-4DC6-AE1D-A1AA9C0498AD}"/>
              </a:ext>
            </a:extLst>
          </p:cNvPr>
          <p:cNvPicPr>
            <a:picLocks noChangeAspect="1"/>
          </p:cNvPicPr>
          <p:nvPr userDrawn="1"/>
        </p:nvPicPr>
        <p:blipFill>
          <a:blip r:embed="rId5"/>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153287285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rgbClr val="1B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solidFill>
                <a:schemeClr val="bg1"/>
              </a:solidFill>
              <a:latin typeface="Calibri Regular" charset="0"/>
            </a:endParaRPr>
          </a:p>
        </p:txBody>
      </p:sp>
      <p:pic>
        <p:nvPicPr>
          <p:cNvPr id="8" name="Picture 7">
            <a:extLst>
              <a:ext uri="{FF2B5EF4-FFF2-40B4-BE49-F238E27FC236}">
                <a16:creationId xmlns:a16="http://schemas.microsoft.com/office/drawing/2014/main" id="{6F20CCDC-06FB-E241-952E-B13B2EFD0804}"/>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5" name="Title 1">
            <a:extLst>
              <a:ext uri="{FF2B5EF4-FFF2-40B4-BE49-F238E27FC236}">
                <a16:creationId xmlns:a16="http://schemas.microsoft.com/office/drawing/2014/main" id="{9D5F912A-626C-8948-BA02-175F69523EE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6" name="Content Placeholder 2">
            <a:extLst>
              <a:ext uri="{FF2B5EF4-FFF2-40B4-BE49-F238E27FC236}">
                <a16:creationId xmlns:a16="http://schemas.microsoft.com/office/drawing/2014/main" id="{914CC090-8F46-9F4B-A8D7-339BC2D37389}"/>
              </a:ext>
            </a:extLst>
          </p:cNvPr>
          <p:cNvSpPr>
            <a:spLocks noGrp="1"/>
          </p:cNvSpPr>
          <p:nvPr>
            <p:ph sz="half" idx="1"/>
          </p:nvPr>
        </p:nvSpPr>
        <p:spPr>
          <a:xfrm>
            <a:off x="1257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Content Placeholder 3">
            <a:extLst>
              <a:ext uri="{FF2B5EF4-FFF2-40B4-BE49-F238E27FC236}">
                <a16:creationId xmlns:a16="http://schemas.microsoft.com/office/drawing/2014/main" id="{9D7E19E0-5FB0-7D4C-BC71-AC6339D31ED9}"/>
              </a:ext>
            </a:extLst>
          </p:cNvPr>
          <p:cNvSpPr>
            <a:spLocks noGrp="1"/>
          </p:cNvSpPr>
          <p:nvPr>
            <p:ph sz="half" idx="2"/>
          </p:nvPr>
        </p:nvSpPr>
        <p:spPr>
          <a:xfrm>
            <a:off x="9258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0" name="Straight Connector 9">
            <a:extLst>
              <a:ext uri="{FF2B5EF4-FFF2-40B4-BE49-F238E27FC236}">
                <a16:creationId xmlns:a16="http://schemas.microsoft.com/office/drawing/2014/main" id="{D68F9297-C136-A947-B82B-88BFA5B4BDE7}"/>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4" name="Imagem 133">
            <a:extLst>
              <a:ext uri="{FF2B5EF4-FFF2-40B4-BE49-F238E27FC236}">
                <a16:creationId xmlns:a16="http://schemas.microsoft.com/office/drawing/2014/main" id="{D13A621F-804B-462E-B5D4-DA7F559F67E7}"/>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0DF5E481-4086-4CE9-8112-3721881F725D}"/>
              </a:ext>
            </a:extLst>
          </p:cNvPr>
          <p:cNvPicPr>
            <a:picLocks noChangeAspect="1"/>
          </p:cNvPicPr>
          <p:nvPr userDrawn="1"/>
        </p:nvPicPr>
        <p:blipFill>
          <a:blip r:embed="rId5"/>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351712831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Macbook Mockup">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3"/>
          </p:nvPr>
        </p:nvSpPr>
        <p:spPr bwMode="auto">
          <a:xfrm>
            <a:off x="0" y="-1"/>
            <a:ext cx="18288000" cy="10427678"/>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80">
            <a:fgClr>
              <a:schemeClr val="bg1">
                <a:lumMod val="85000"/>
              </a:schemeClr>
            </a:fgClr>
            <a:bgClr>
              <a:schemeClr val="bg1"/>
            </a:bgClr>
          </a:pattFill>
          <a:ln>
            <a:noFill/>
          </a:ln>
        </p:spPr>
        <p:txBody>
          <a:bodyPr/>
          <a:lstStyle>
            <a:lvl1pPr marL="0" indent="0" algn="r">
              <a:buNone/>
              <a:defRPr sz="2400"/>
            </a:lvl1pPr>
          </a:lstStyle>
          <a:p>
            <a:pPr lvl="0"/>
            <a:r>
              <a:rPr lang="pt-BR" noProof="0"/>
              <a:t>Clique no ícone para adicionar uma imagem</a:t>
            </a:r>
            <a:endParaRPr lang="en-US" noProof="0"/>
          </a:p>
        </p:txBody>
      </p:sp>
    </p:spTree>
    <p:extLst>
      <p:ext uri="{BB962C8B-B14F-4D97-AF65-F5344CB8AC3E}">
        <p14:creationId xmlns:p14="http://schemas.microsoft.com/office/powerpoint/2010/main" val="2131631816"/>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bwMode="auto">
          <a:xfrm>
            <a:off x="0" y="-11289"/>
            <a:ext cx="18288000" cy="10298291"/>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90">
            <a:fgClr>
              <a:schemeClr val="bg1">
                <a:lumMod val="85000"/>
              </a:schemeClr>
            </a:fgClr>
            <a:bgClr>
              <a:schemeClr val="bg1"/>
            </a:bgClr>
          </a:pattFill>
          <a:ln>
            <a:noFill/>
          </a:ln>
        </p:spPr>
        <p:txBody>
          <a:bodyPr>
            <a:noAutofit/>
          </a:bodyPr>
          <a:lstStyle>
            <a:lvl1pPr marL="0" indent="0">
              <a:buNone/>
              <a:defRPr sz="1800"/>
            </a:lvl1pPr>
          </a:lstStyle>
          <a:p>
            <a:pPr lvl="0"/>
            <a:r>
              <a:rPr lang="pt-BR" noProof="0"/>
              <a:t>Clique no ícone para adicionar uma imagem</a:t>
            </a:r>
            <a:endParaRPr lang="en-US" noProof="0"/>
          </a:p>
        </p:txBody>
      </p:sp>
    </p:spTree>
    <p:extLst>
      <p:ext uri="{BB962C8B-B14F-4D97-AF65-F5344CB8AC3E}">
        <p14:creationId xmlns:p14="http://schemas.microsoft.com/office/powerpoint/2010/main" val="3076365766"/>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et the team 3">
    <p:spTree>
      <p:nvGrpSpPr>
        <p:cNvPr id="1" name=""/>
        <p:cNvGrpSpPr/>
        <p:nvPr/>
      </p:nvGrpSpPr>
      <p:grpSpPr>
        <a:xfrm>
          <a:off x="0" y="0"/>
          <a:ext cx="0" cy="0"/>
          <a:chOff x="0" y="0"/>
          <a:chExt cx="0" cy="0"/>
        </a:xfrm>
      </p:grpSpPr>
      <p:sp>
        <p:nvSpPr>
          <p:cNvPr id="34" name="Picture Placeholder 13"/>
          <p:cNvSpPr>
            <a:spLocks noGrp="1"/>
          </p:cNvSpPr>
          <p:nvPr>
            <p:ph type="pic" sz="quarter" idx="21"/>
          </p:nvPr>
        </p:nvSpPr>
        <p:spPr>
          <a:xfrm>
            <a:off x="12511371" y="3191580"/>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35" name="Picture Placeholder 13"/>
          <p:cNvSpPr>
            <a:spLocks noGrp="1"/>
          </p:cNvSpPr>
          <p:nvPr>
            <p:ph type="pic" sz="quarter" idx="22"/>
          </p:nvPr>
        </p:nvSpPr>
        <p:spPr>
          <a:xfrm>
            <a:off x="3177657" y="3191580"/>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36" name="Picture Placeholder 13"/>
          <p:cNvSpPr>
            <a:spLocks noGrp="1"/>
          </p:cNvSpPr>
          <p:nvPr>
            <p:ph type="pic" sz="quarter" idx="23"/>
          </p:nvPr>
        </p:nvSpPr>
        <p:spPr>
          <a:xfrm>
            <a:off x="7847963" y="3191580"/>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4428992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Meet the team 3">
    <p:spTree>
      <p:nvGrpSpPr>
        <p:cNvPr id="1" name=""/>
        <p:cNvGrpSpPr/>
        <p:nvPr/>
      </p:nvGrpSpPr>
      <p:grpSpPr>
        <a:xfrm>
          <a:off x="0" y="0"/>
          <a:ext cx="0" cy="0"/>
          <a:chOff x="0" y="0"/>
          <a:chExt cx="0" cy="0"/>
        </a:xfrm>
      </p:grpSpPr>
      <p:sp>
        <p:nvSpPr>
          <p:cNvPr id="13" name="Picture Placeholder 13"/>
          <p:cNvSpPr>
            <a:spLocks noGrp="1"/>
          </p:cNvSpPr>
          <p:nvPr>
            <p:ph type="pic" sz="quarter" idx="22"/>
          </p:nvPr>
        </p:nvSpPr>
        <p:spPr>
          <a:xfrm>
            <a:off x="13693070"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14" name="Picture Placeholder 13"/>
          <p:cNvSpPr>
            <a:spLocks noGrp="1"/>
          </p:cNvSpPr>
          <p:nvPr>
            <p:ph type="pic" sz="quarter" idx="23"/>
          </p:nvPr>
        </p:nvSpPr>
        <p:spPr>
          <a:xfrm>
            <a:off x="9781724"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15" name="Picture Placeholder 13"/>
          <p:cNvSpPr>
            <a:spLocks noGrp="1"/>
          </p:cNvSpPr>
          <p:nvPr>
            <p:ph type="pic" sz="quarter" idx="24"/>
          </p:nvPr>
        </p:nvSpPr>
        <p:spPr>
          <a:xfrm>
            <a:off x="5969753"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16" name="Picture Placeholder 13"/>
          <p:cNvSpPr>
            <a:spLocks noGrp="1"/>
          </p:cNvSpPr>
          <p:nvPr>
            <p:ph type="pic" sz="quarter" idx="25"/>
          </p:nvPr>
        </p:nvSpPr>
        <p:spPr>
          <a:xfrm>
            <a:off x="2058407"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428298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FF671B"/>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72D120E-3E16-C242-986B-AEEDB19DAC1E}"/>
              </a:ext>
            </a:extLst>
          </p:cNvPr>
          <p:cNvSpPr/>
          <p:nvPr userDrawn="1"/>
        </p:nvSpPr>
        <p:spPr>
          <a:xfrm>
            <a:off x="2636691" y="2905418"/>
            <a:ext cx="18289383" cy="9984321"/>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Freeform 13">
            <a:extLst>
              <a:ext uri="{FF2B5EF4-FFF2-40B4-BE49-F238E27FC236}">
                <a16:creationId xmlns:a16="http://schemas.microsoft.com/office/drawing/2014/main" id="{876279EF-23C8-E54A-8DA3-25847C8A5D42}"/>
              </a:ext>
            </a:extLst>
          </p:cNvPr>
          <p:cNvSpPr/>
          <p:nvPr userDrawn="1"/>
        </p:nvSpPr>
        <p:spPr>
          <a:xfrm rot="19277991">
            <a:off x="-1539320" y="-3440137"/>
            <a:ext cx="19821630" cy="19357100"/>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88DA49EF-834E-2146-AAD9-32632FFBE5ED}"/>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953" y="-275477"/>
            <a:ext cx="18282584" cy="10287000"/>
          </a:xfrm>
          <a:prstGeom prst="rect">
            <a:avLst/>
          </a:prstGeom>
        </p:spPr>
      </p:pic>
      <p:sp>
        <p:nvSpPr>
          <p:cNvPr id="9" name="Text Placeholder 9">
            <a:extLst>
              <a:ext uri="{FF2B5EF4-FFF2-40B4-BE49-F238E27FC236}">
                <a16:creationId xmlns:a16="http://schemas.microsoft.com/office/drawing/2014/main" id="{7EA69077-11E1-704C-9742-9EA24B93A80E}"/>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13" name="Text Placeholder 4">
            <a:extLst>
              <a:ext uri="{FF2B5EF4-FFF2-40B4-BE49-F238E27FC236}">
                <a16:creationId xmlns:a16="http://schemas.microsoft.com/office/drawing/2014/main" id="{D535AFD1-B119-A043-B2E6-BBA9E6E40CCC}"/>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Rectangle 15">
            <a:extLst>
              <a:ext uri="{FF2B5EF4-FFF2-40B4-BE49-F238E27FC236}">
                <a16:creationId xmlns:a16="http://schemas.microsoft.com/office/drawing/2014/main" id="{62230CA4-DBA1-6347-93E0-762613AC3136}"/>
              </a:ext>
            </a:extLst>
          </p:cNvPr>
          <p:cNvSpPr/>
          <p:nvPr userDrawn="1"/>
        </p:nvSpPr>
        <p:spPr>
          <a:xfrm>
            <a:off x="0" y="9179169"/>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t>z</a:t>
            </a:r>
          </a:p>
        </p:txBody>
      </p:sp>
      <p:cxnSp>
        <p:nvCxnSpPr>
          <p:cNvPr id="158" name="Straight Connector 157">
            <a:extLst>
              <a:ext uri="{FF2B5EF4-FFF2-40B4-BE49-F238E27FC236}">
                <a16:creationId xmlns:a16="http://schemas.microsoft.com/office/drawing/2014/main" id="{132B6547-316D-F74A-83E7-3B8907639B81}"/>
              </a:ext>
            </a:extLst>
          </p:cNvPr>
          <p:cNvCxnSpPr>
            <a:cxnSpLocks/>
          </p:cNvCxnSpPr>
          <p:nvPr userDrawn="1"/>
        </p:nvCxnSpPr>
        <p:spPr>
          <a:xfrm flipV="1">
            <a:off x="15921920" y="9452918"/>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1A028F9-457C-014F-BBD8-BDD71915021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dirty="0"/>
          </a:p>
        </p:txBody>
      </p:sp>
      <p:sp>
        <p:nvSpPr>
          <p:cNvPr id="160" name="Rectangle 159">
            <a:extLst>
              <a:ext uri="{FF2B5EF4-FFF2-40B4-BE49-F238E27FC236}">
                <a16:creationId xmlns:a16="http://schemas.microsoft.com/office/drawing/2014/main" id="{4E29BFDA-FA9A-8849-9230-B9F21DC56955}"/>
              </a:ext>
            </a:extLst>
          </p:cNvPr>
          <p:cNvSpPr/>
          <p:nvPr userDrawn="1"/>
        </p:nvSpPr>
        <p:spPr>
          <a:xfrm>
            <a:off x="0" y="-33842"/>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t>z</a:t>
            </a:r>
          </a:p>
        </p:txBody>
      </p:sp>
      <p:pic>
        <p:nvPicPr>
          <p:cNvPr id="137" name="Imagem 136">
            <a:extLst>
              <a:ext uri="{FF2B5EF4-FFF2-40B4-BE49-F238E27FC236}">
                <a16:creationId xmlns:a16="http://schemas.microsoft.com/office/drawing/2014/main" id="{B4B4D4BE-AA58-471E-B040-96925F5318A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3567" y="9232907"/>
            <a:ext cx="9282977" cy="1000356"/>
          </a:xfrm>
          <a:prstGeom prst="rect">
            <a:avLst/>
          </a:prstGeom>
        </p:spPr>
      </p:pic>
      <p:pic>
        <p:nvPicPr>
          <p:cNvPr id="138" name="Imagem 137" descr="Fundo preto com letras brancas&#10;&#10;Descrição gerada automaticamente com confiança média">
            <a:extLst>
              <a:ext uri="{FF2B5EF4-FFF2-40B4-BE49-F238E27FC236}">
                <a16:creationId xmlns:a16="http://schemas.microsoft.com/office/drawing/2014/main" id="{227E722A-8FBD-4148-8F00-240440554186}"/>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14384" y="9329373"/>
            <a:ext cx="995042" cy="846528"/>
          </a:xfrm>
          <a:prstGeom prst="rect">
            <a:avLst/>
          </a:prstGeom>
        </p:spPr>
      </p:pic>
    </p:spTree>
    <p:extLst>
      <p:ext uri="{BB962C8B-B14F-4D97-AF65-F5344CB8AC3E}">
        <p14:creationId xmlns:p14="http://schemas.microsoft.com/office/powerpoint/2010/main" val="2970746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et the team 3">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1660629" y="2924219"/>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9" name="Picture Placeholder 13"/>
          <p:cNvSpPr>
            <a:spLocks noGrp="1"/>
          </p:cNvSpPr>
          <p:nvPr>
            <p:ph type="pic" sz="quarter" idx="23"/>
          </p:nvPr>
        </p:nvSpPr>
        <p:spPr>
          <a:xfrm>
            <a:off x="9563033" y="2924219"/>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40483339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9681388" y="2504778"/>
            <a:ext cx="6882908" cy="583343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34989104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 Layout 2">
    <p:spTree>
      <p:nvGrpSpPr>
        <p:cNvPr id="1" name=""/>
        <p:cNvGrpSpPr/>
        <p:nvPr/>
      </p:nvGrpSpPr>
      <p:grpSpPr>
        <a:xfrm>
          <a:off x="0" y="0"/>
          <a:ext cx="0" cy="0"/>
          <a:chOff x="0" y="0"/>
          <a:chExt cx="0" cy="0"/>
        </a:xfrm>
      </p:grpSpPr>
      <p:sp>
        <p:nvSpPr>
          <p:cNvPr id="23" name="Picture Placeholder 13"/>
          <p:cNvSpPr>
            <a:spLocks noGrp="1"/>
          </p:cNvSpPr>
          <p:nvPr>
            <p:ph type="pic" sz="quarter" idx="43"/>
          </p:nvPr>
        </p:nvSpPr>
        <p:spPr>
          <a:xfrm>
            <a:off x="3935689" y="4595208"/>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27" name="Picture Placeholder 13"/>
          <p:cNvSpPr>
            <a:spLocks noGrp="1"/>
          </p:cNvSpPr>
          <p:nvPr>
            <p:ph type="pic" sz="quarter" idx="44"/>
          </p:nvPr>
        </p:nvSpPr>
        <p:spPr>
          <a:xfrm>
            <a:off x="6210338" y="4595208"/>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28" name="Picture Placeholder 13"/>
          <p:cNvSpPr>
            <a:spLocks noGrp="1"/>
          </p:cNvSpPr>
          <p:nvPr>
            <p:ph type="pic" sz="quarter" idx="45"/>
          </p:nvPr>
        </p:nvSpPr>
        <p:spPr>
          <a:xfrm>
            <a:off x="1661039" y="4595208"/>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29" name="Picture Placeholder 13"/>
          <p:cNvSpPr>
            <a:spLocks noGrp="1"/>
          </p:cNvSpPr>
          <p:nvPr>
            <p:ph type="pic" sz="quarter" idx="46"/>
          </p:nvPr>
        </p:nvSpPr>
        <p:spPr>
          <a:xfrm>
            <a:off x="3935689" y="6679015"/>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0" name="Picture Placeholder 13"/>
          <p:cNvSpPr>
            <a:spLocks noGrp="1"/>
          </p:cNvSpPr>
          <p:nvPr>
            <p:ph type="pic" sz="quarter" idx="47"/>
          </p:nvPr>
        </p:nvSpPr>
        <p:spPr>
          <a:xfrm>
            <a:off x="6210338" y="6679015"/>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1" name="Picture Placeholder 13"/>
          <p:cNvSpPr>
            <a:spLocks noGrp="1"/>
          </p:cNvSpPr>
          <p:nvPr>
            <p:ph type="pic" sz="quarter" idx="48"/>
          </p:nvPr>
        </p:nvSpPr>
        <p:spPr>
          <a:xfrm>
            <a:off x="1661039" y="6679015"/>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2" name="Picture Placeholder 13"/>
          <p:cNvSpPr>
            <a:spLocks noGrp="1"/>
          </p:cNvSpPr>
          <p:nvPr>
            <p:ph type="pic" sz="quarter" idx="49"/>
          </p:nvPr>
        </p:nvSpPr>
        <p:spPr>
          <a:xfrm>
            <a:off x="3935689" y="2511406"/>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3" name="Picture Placeholder 13"/>
          <p:cNvSpPr>
            <a:spLocks noGrp="1"/>
          </p:cNvSpPr>
          <p:nvPr>
            <p:ph type="pic" sz="quarter" idx="50"/>
          </p:nvPr>
        </p:nvSpPr>
        <p:spPr>
          <a:xfrm>
            <a:off x="6210338" y="2511406"/>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4" name="Picture Placeholder 13"/>
          <p:cNvSpPr>
            <a:spLocks noGrp="1"/>
          </p:cNvSpPr>
          <p:nvPr>
            <p:ph type="pic" sz="quarter" idx="51"/>
          </p:nvPr>
        </p:nvSpPr>
        <p:spPr>
          <a:xfrm>
            <a:off x="1661039" y="2511406"/>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27786361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0" y="0"/>
            <a:ext cx="18288000" cy="10287000"/>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5" name="Text Placeholder 9">
            <a:extLst>
              <a:ext uri="{FF2B5EF4-FFF2-40B4-BE49-F238E27FC236}">
                <a16:creationId xmlns:a16="http://schemas.microsoft.com/office/drawing/2014/main" id="{70272FAD-DA49-F747-860F-075723A8B659}"/>
              </a:ext>
            </a:extLst>
          </p:cNvPr>
          <p:cNvSpPr>
            <a:spLocks noGrp="1"/>
          </p:cNvSpPr>
          <p:nvPr>
            <p:ph type="body" sz="quarter" idx="10" hasCustomPrompt="1"/>
          </p:nvPr>
        </p:nvSpPr>
        <p:spPr>
          <a:xfrm>
            <a:off x="1277541" y="983299"/>
            <a:ext cx="15880557" cy="1144709"/>
          </a:xfrm>
        </p:spPr>
        <p:txBody>
          <a:bodyPr/>
          <a:lstStyle>
            <a:lvl1pPr marL="0" indent="0" algn="ctr">
              <a:buNone/>
              <a:defRPr sz="66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7" name="Content Placeholder 2">
            <a:extLst>
              <a:ext uri="{FF2B5EF4-FFF2-40B4-BE49-F238E27FC236}">
                <a16:creationId xmlns:a16="http://schemas.microsoft.com/office/drawing/2014/main" id="{4F86B4B0-32BF-FE47-8D0E-EC690B55963E}"/>
              </a:ext>
            </a:extLst>
          </p:cNvPr>
          <p:cNvSpPr>
            <a:spLocks noGrp="1"/>
          </p:cNvSpPr>
          <p:nvPr>
            <p:ph sz="quarter" idx="11"/>
          </p:nvPr>
        </p:nvSpPr>
        <p:spPr>
          <a:xfrm>
            <a:off x="1371488" y="3404639"/>
            <a:ext cx="7489031" cy="543163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8" name="Content Placeholder 2">
            <a:extLst>
              <a:ext uri="{FF2B5EF4-FFF2-40B4-BE49-F238E27FC236}">
                <a16:creationId xmlns:a16="http://schemas.microsoft.com/office/drawing/2014/main" id="{893210E5-3DE4-BF49-A9D9-4279D29C26F2}"/>
              </a:ext>
            </a:extLst>
          </p:cNvPr>
          <p:cNvSpPr>
            <a:spLocks noGrp="1"/>
          </p:cNvSpPr>
          <p:nvPr>
            <p:ph sz="quarter" idx="12"/>
          </p:nvPr>
        </p:nvSpPr>
        <p:spPr>
          <a:xfrm>
            <a:off x="9605369" y="3404639"/>
            <a:ext cx="7489031" cy="543163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768759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8288000" cy="1714500"/>
          </a:xfrm>
        </p:spPr>
        <p:txBody>
          <a:bodyPr>
            <a:noAutofit/>
          </a:bodyPr>
          <a:lstStyle>
            <a:lvl1pPr>
              <a:lnSpc>
                <a:spcPts val="5250"/>
              </a:lnSpc>
              <a:defRPr sz="6000">
                <a:solidFill>
                  <a:schemeClr val="tx2">
                    <a:lumMod val="75000"/>
                  </a:schemeClr>
                </a:solidFill>
                <a:latin typeface="Arial Black" panose="020B0A04020102020204" pitchFamily="34" charset="0"/>
              </a:defRPr>
            </a:lvl1pPr>
          </a:lstStyle>
          <a:p>
            <a:r>
              <a:rPr lang="pt-BR" dirty="0"/>
              <a:t>Clique para editar o título mestre</a:t>
            </a:r>
            <a:endParaRPr lang="es-ES_tradnl" dirty="0"/>
          </a:p>
        </p:txBody>
      </p:sp>
      <p:sp>
        <p:nvSpPr>
          <p:cNvPr id="3" name="Espaço Reservado para Conteúdo 2"/>
          <p:cNvSpPr>
            <a:spLocks noGrp="1"/>
          </p:cNvSpPr>
          <p:nvPr>
            <p:ph idx="1"/>
          </p:nvPr>
        </p:nvSpPr>
        <p:spPr/>
        <p:txBody>
          <a:bodyPr/>
          <a:lstStyle>
            <a:lvl1pPr marL="514350" indent="-514350">
              <a:buClr>
                <a:schemeClr val="accent1">
                  <a:lumMod val="75000"/>
                </a:schemeClr>
              </a:buClr>
              <a:buSzPct val="115000"/>
              <a:buFont typeface="Wingdings" panose="05000000000000000000" pitchFamily="2" charset="2"/>
              <a:buChar char="§"/>
              <a:defRPr/>
            </a:lvl1pPr>
          </a:lstStyle>
          <a:p>
            <a:pPr lvl="0"/>
            <a:r>
              <a:rPr lang="pt-BR" dirty="0"/>
              <a:t>Clique para editar o texto mestre</a:t>
            </a:r>
          </a:p>
          <a:p>
            <a:pPr lvl="1"/>
            <a:r>
              <a:rPr lang="pt-BR" dirty="0"/>
              <a:t>Segundo nível</a:t>
            </a:r>
          </a:p>
          <a:p>
            <a:pPr lvl="2"/>
            <a:r>
              <a:rPr lang="pt-BR" dirty="0"/>
              <a:t>Terceiro nível</a:t>
            </a:r>
          </a:p>
          <a:p>
            <a:pPr lvl="3"/>
            <a:r>
              <a:rPr lang="pt-BR" dirty="0"/>
              <a:t>Quarto nível</a:t>
            </a:r>
          </a:p>
          <a:p>
            <a:pPr lvl="4"/>
            <a:r>
              <a:rPr lang="pt-BR" dirty="0"/>
              <a:t>Quinto nível</a:t>
            </a:r>
            <a:endParaRPr lang="es-ES_tradnl" dirty="0"/>
          </a:p>
        </p:txBody>
      </p:sp>
      <p:grpSp>
        <p:nvGrpSpPr>
          <p:cNvPr id="9" name="Grupo 8"/>
          <p:cNvGrpSpPr/>
          <p:nvPr userDrawn="1"/>
        </p:nvGrpSpPr>
        <p:grpSpPr>
          <a:xfrm>
            <a:off x="11887200" y="9272459"/>
            <a:ext cx="6400800" cy="854081"/>
            <a:chOff x="5943600" y="6181636"/>
            <a:chExt cx="3200400" cy="569387"/>
          </a:xfrm>
        </p:grpSpPr>
        <p:pic>
          <p:nvPicPr>
            <p:cNvPr id="7" name="Imagem 6"/>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5943600" y="6242304"/>
              <a:ext cx="867072" cy="481480"/>
            </a:xfrm>
            <a:prstGeom prst="rect">
              <a:avLst/>
            </a:prstGeom>
          </p:spPr>
        </p:pic>
        <p:sp>
          <p:nvSpPr>
            <p:cNvPr id="8" name="CaixaDeTexto 7"/>
            <p:cNvSpPr txBox="1"/>
            <p:nvPr userDrawn="1"/>
          </p:nvSpPr>
          <p:spPr>
            <a:xfrm>
              <a:off x="6810672" y="6181636"/>
              <a:ext cx="2333328" cy="569387"/>
            </a:xfrm>
            <a:prstGeom prst="rect">
              <a:avLst/>
            </a:prstGeom>
            <a:noFill/>
          </p:spPr>
          <p:txBody>
            <a:bodyPr wrap="square" rtlCol="0">
              <a:spAutoFit/>
            </a:bodyPr>
            <a:lstStyle/>
            <a:p>
              <a:pPr>
                <a:lnSpc>
                  <a:spcPct val="100000"/>
                </a:lnSpc>
              </a:pPr>
              <a:r>
                <a:rPr lang="pt-BR" sz="1650" b="1" dirty="0">
                  <a:solidFill>
                    <a:srgbClr val="1E7FB8"/>
                  </a:solidFill>
                  <a:latin typeface="Arial Narrow" panose="020B0606020202030204" pitchFamily="34" charset="0"/>
                </a:rPr>
                <a:t>PANAFTOSA</a:t>
              </a:r>
            </a:p>
            <a:p>
              <a:pPr>
                <a:lnSpc>
                  <a:spcPct val="100000"/>
                </a:lnSpc>
              </a:pPr>
              <a:r>
                <a:rPr lang="pt-BR" sz="1650" b="1" dirty="0">
                  <a:solidFill>
                    <a:srgbClr val="1E7FB8"/>
                  </a:solidFill>
                  <a:latin typeface="Arial Narrow" panose="020B0606020202030204" pitchFamily="34" charset="0"/>
                </a:rPr>
                <a:t>Centro </a:t>
              </a:r>
              <a:r>
                <a:rPr lang="pt-BR" sz="1650" b="1" dirty="0" err="1">
                  <a:solidFill>
                    <a:srgbClr val="1E7FB8"/>
                  </a:solidFill>
                  <a:latin typeface="Arial Narrow" panose="020B0606020202030204" pitchFamily="34" charset="0"/>
                </a:rPr>
                <a:t>Panamericano</a:t>
              </a:r>
              <a:r>
                <a:rPr lang="pt-BR" sz="1650" b="1" dirty="0">
                  <a:solidFill>
                    <a:srgbClr val="1E7FB8"/>
                  </a:solidFill>
                  <a:latin typeface="Arial Narrow" panose="020B0606020202030204" pitchFamily="34" charset="0"/>
                </a:rPr>
                <a:t> de </a:t>
              </a:r>
              <a:r>
                <a:rPr lang="pt-BR" sz="1650" b="1" dirty="0" err="1">
                  <a:solidFill>
                    <a:srgbClr val="1E7FB8"/>
                  </a:solidFill>
                  <a:latin typeface="Arial Narrow" panose="020B0606020202030204" pitchFamily="34" charset="0"/>
                </a:rPr>
                <a:t>Fiebre</a:t>
              </a:r>
              <a:r>
                <a:rPr lang="pt-BR" sz="1650" b="1" dirty="0">
                  <a:solidFill>
                    <a:srgbClr val="1E7FB8"/>
                  </a:solidFill>
                  <a:latin typeface="Arial Narrow" panose="020B0606020202030204" pitchFamily="34" charset="0"/>
                </a:rPr>
                <a:t> Aftosa</a:t>
              </a:r>
            </a:p>
            <a:p>
              <a:pPr>
                <a:lnSpc>
                  <a:spcPct val="100000"/>
                </a:lnSpc>
              </a:pPr>
              <a:r>
                <a:rPr lang="pt-BR" sz="1650" b="0" dirty="0" err="1">
                  <a:solidFill>
                    <a:srgbClr val="1E7FB8"/>
                  </a:solidFill>
                  <a:latin typeface="Arial Narrow" panose="020B0606020202030204" pitchFamily="34" charset="0"/>
                </a:rPr>
                <a:t>Salud</a:t>
              </a:r>
              <a:r>
                <a:rPr lang="pt-BR" sz="1650" b="0" dirty="0">
                  <a:solidFill>
                    <a:srgbClr val="1E7FB8"/>
                  </a:solidFill>
                  <a:latin typeface="Arial Narrow" panose="020B0606020202030204" pitchFamily="34" charset="0"/>
                </a:rPr>
                <a:t> Pública </a:t>
              </a:r>
              <a:r>
                <a:rPr lang="pt-BR" sz="1650" b="0" dirty="0" err="1">
                  <a:solidFill>
                    <a:srgbClr val="1E7FB8"/>
                  </a:solidFill>
                  <a:latin typeface="Arial Narrow" panose="020B0606020202030204" pitchFamily="34" charset="0"/>
                </a:rPr>
                <a:t>Veterinaria</a:t>
              </a:r>
              <a:endParaRPr lang="pt-BR" sz="1650" b="0" dirty="0">
                <a:solidFill>
                  <a:srgbClr val="1E7FB8"/>
                </a:solidFill>
                <a:latin typeface="Arial Narrow" panose="020B0606020202030204" pitchFamily="34" charset="0"/>
              </a:endParaRPr>
            </a:p>
          </p:txBody>
        </p:sp>
      </p:grpSp>
    </p:spTree>
    <p:extLst>
      <p:ext uri="{BB962C8B-B14F-4D97-AF65-F5344CB8AC3E}">
        <p14:creationId xmlns:p14="http://schemas.microsoft.com/office/powerpoint/2010/main" val="90232137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ImagePlaceholder">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8288000" cy="10287000"/>
          </a:xfrm>
          <a:prstGeom prst="rect">
            <a:avLst/>
          </a:prstGeom>
          <a:pattFill prst="pct90">
            <a:fgClr>
              <a:schemeClr val="bg1">
                <a:lumMod val="85000"/>
              </a:schemeClr>
            </a:fgClr>
            <a:bgClr>
              <a:schemeClr val="bg1"/>
            </a:bgClr>
          </a:pattFill>
        </p:spPr>
        <p:txBody>
          <a:bodyPr rtlCol="0">
            <a:normAutofit/>
          </a:bodyPr>
          <a:lstStyle>
            <a:lvl1pPr marL="0" indent="0" algn="r">
              <a:buFontTx/>
              <a:buNone/>
              <a:defRPr sz="2400"/>
            </a:lvl1pPr>
          </a:lstStyle>
          <a:p>
            <a:pPr lvl="0"/>
            <a:endParaRPr lang="en-US" noProof="0" dirty="0"/>
          </a:p>
        </p:txBody>
      </p:sp>
    </p:spTree>
    <p:extLst>
      <p:ext uri="{BB962C8B-B14F-4D97-AF65-F5344CB8AC3E}">
        <p14:creationId xmlns:p14="http://schemas.microsoft.com/office/powerpoint/2010/main" val="3136681568"/>
      </p:ext>
    </p:extLst>
  </p:cSld>
  <p:clrMapOvr>
    <a:masterClrMapping/>
  </p:clrMapOvr>
  <p:transition spd="slow">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6_General Slide">
    <p:spTree>
      <p:nvGrpSpPr>
        <p:cNvPr id="1" name=""/>
        <p:cNvGrpSpPr/>
        <p:nvPr/>
      </p:nvGrpSpPr>
      <p:grpSpPr>
        <a:xfrm>
          <a:off x="0" y="0"/>
          <a:ext cx="0" cy="0"/>
          <a:chOff x="0" y="0"/>
          <a:chExt cx="0" cy="0"/>
        </a:xfrm>
      </p:grpSpPr>
      <p:sp>
        <p:nvSpPr>
          <p:cNvPr id="12" name="Date Placeholder 3"/>
          <p:cNvSpPr>
            <a:spLocks noGrp="1"/>
          </p:cNvSpPr>
          <p:nvPr>
            <p:ph type="dt" sz="half" idx="2"/>
          </p:nvPr>
        </p:nvSpPr>
        <p:spPr>
          <a:xfrm>
            <a:off x="1257629" y="9534526"/>
            <a:ext cx="4114682" cy="547688"/>
          </a:xfrm>
          <a:prstGeom prst="rect">
            <a:avLst/>
          </a:prstGeom>
        </p:spPr>
        <p:txBody>
          <a:bodyPr vert="horz" lIns="182843" tIns="91422" rIns="182843" bIns="91422" rtlCol="0" anchor="ctr"/>
          <a:lstStyle>
            <a:lvl1pPr algn="l" defTabSz="1371326" fontAlgn="auto">
              <a:spcBef>
                <a:spcPts val="0"/>
              </a:spcBef>
              <a:spcAft>
                <a:spcPts val="0"/>
              </a:spcAft>
              <a:defRPr sz="1800" dirty="0">
                <a:solidFill>
                  <a:schemeClr val="tx1">
                    <a:tint val="75000"/>
                  </a:schemeClr>
                </a:solidFill>
                <a:latin typeface="+mj-lt"/>
                <a:ea typeface="+mn-ea"/>
                <a:cs typeface="Roboto Regular"/>
              </a:defRPr>
            </a:lvl1pPr>
          </a:lstStyle>
          <a:p>
            <a:pPr>
              <a:defRPr/>
            </a:pPr>
            <a:endParaRPr lang="en-US"/>
          </a:p>
        </p:txBody>
      </p:sp>
      <p:sp>
        <p:nvSpPr>
          <p:cNvPr id="13" name="Footer Placeholder 4"/>
          <p:cNvSpPr>
            <a:spLocks noGrp="1"/>
          </p:cNvSpPr>
          <p:nvPr>
            <p:ph type="ftr" sz="quarter" idx="3"/>
          </p:nvPr>
        </p:nvSpPr>
        <p:spPr>
          <a:xfrm>
            <a:off x="6058289" y="9534526"/>
            <a:ext cx="6171426" cy="547688"/>
          </a:xfrm>
          <a:prstGeom prst="rect">
            <a:avLst/>
          </a:prstGeom>
        </p:spPr>
        <p:txBody>
          <a:bodyPr vert="horz" lIns="182843" tIns="91422" rIns="182843" bIns="91422" rtlCol="0" anchor="ctr"/>
          <a:lstStyle>
            <a:lvl1pPr algn="ctr" defTabSz="1371326" fontAlgn="auto">
              <a:spcBef>
                <a:spcPts val="0"/>
              </a:spcBef>
              <a:spcAft>
                <a:spcPts val="0"/>
              </a:spcAft>
              <a:defRPr sz="1800" dirty="0">
                <a:solidFill>
                  <a:schemeClr val="tx1">
                    <a:tint val="75000"/>
                  </a:schemeClr>
                </a:solidFill>
                <a:latin typeface="+mj-lt"/>
                <a:ea typeface="+mn-ea"/>
                <a:cs typeface="Roboto Regular"/>
              </a:defRPr>
            </a:lvl1pPr>
          </a:lstStyle>
          <a:p>
            <a:pPr>
              <a:defRPr/>
            </a:pPr>
            <a:endParaRPr lang="en-US" dirty="0"/>
          </a:p>
        </p:txBody>
      </p:sp>
      <p:sp>
        <p:nvSpPr>
          <p:cNvPr id="23" name="Title Placeholder 1"/>
          <p:cNvSpPr>
            <a:spLocks noGrp="1"/>
          </p:cNvSpPr>
          <p:nvPr>
            <p:ph type="title" hasCustomPrompt="1"/>
          </p:nvPr>
        </p:nvSpPr>
        <p:spPr bwMode="auto">
          <a:xfrm>
            <a:off x="1257629" y="917481"/>
            <a:ext cx="15772745" cy="128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43" tIns="91422" rIns="182843" bIns="91422" numCol="1" anchor="ctr" anchorCtr="0" compatLnSpc="1">
            <a:prstTxWarp prst="textNoShape">
              <a:avLst/>
            </a:prstTxWarp>
          </a:bodyPr>
          <a:lstStyle>
            <a:lvl1pPr algn="ctr">
              <a:defRPr sz="5700" b="1">
                <a:solidFill>
                  <a:srgbClr val="00AAF0"/>
                </a:solidFill>
              </a:defRPr>
            </a:lvl1pPr>
          </a:lstStyle>
          <a:p>
            <a:pPr lvl="0"/>
            <a:r>
              <a:rPr lang="en-US" altLang="x-none" dirty="0"/>
              <a:t>CLICK TO EDIT MASTER TITLE STYLE</a:t>
            </a:r>
          </a:p>
        </p:txBody>
      </p:sp>
      <p:sp>
        <p:nvSpPr>
          <p:cNvPr id="24" name="Rectangle 23"/>
          <p:cNvSpPr>
            <a:spLocks/>
          </p:cNvSpPr>
          <p:nvPr userDrawn="1"/>
        </p:nvSpPr>
        <p:spPr bwMode="auto">
          <a:xfrm>
            <a:off x="7560227" y="547437"/>
            <a:ext cx="317234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sz="3600">
                <a:solidFill>
                  <a:schemeClr val="tx1"/>
                </a:solidFill>
                <a:latin typeface="Lato Light" charset="0"/>
                <a:ea typeface="ＭＳ Ｐゴシック" charset="-128"/>
              </a:defRPr>
            </a:lvl1pPr>
            <a:lvl2pPr marL="742950" indent="-285750">
              <a:defRPr sz="3600">
                <a:solidFill>
                  <a:schemeClr val="tx1"/>
                </a:solidFill>
                <a:latin typeface="Lato Light" charset="0"/>
                <a:ea typeface="ＭＳ Ｐゴシック" charset="-128"/>
              </a:defRPr>
            </a:lvl2pPr>
            <a:lvl3pPr marL="1143000" indent="-228600">
              <a:defRPr sz="3600">
                <a:solidFill>
                  <a:schemeClr val="tx1"/>
                </a:solidFill>
                <a:latin typeface="Lato Light" charset="0"/>
                <a:ea typeface="ＭＳ Ｐゴシック" charset="-128"/>
              </a:defRPr>
            </a:lvl3pPr>
            <a:lvl4pPr marL="1600200" indent="-228600">
              <a:defRPr sz="3600">
                <a:solidFill>
                  <a:schemeClr val="tx1"/>
                </a:solidFill>
                <a:latin typeface="Lato Light" charset="0"/>
                <a:ea typeface="ＭＳ Ｐゴシック" charset="-128"/>
              </a:defRPr>
            </a:lvl4pPr>
            <a:lvl5pPr marL="2057400" indent="-228600">
              <a:defRPr sz="3600">
                <a:solidFill>
                  <a:schemeClr val="tx1"/>
                </a:solidFill>
                <a:latin typeface="Lato Light" charset="0"/>
                <a:ea typeface="ＭＳ Ｐゴシック" charset="-128"/>
              </a:defRPr>
            </a:lvl5pPr>
            <a:lvl6pPr marL="2514600" indent="-228600" defTabSz="1827213" fontAlgn="base">
              <a:spcBef>
                <a:spcPct val="0"/>
              </a:spcBef>
              <a:spcAft>
                <a:spcPct val="0"/>
              </a:spcAft>
              <a:defRPr sz="3600">
                <a:solidFill>
                  <a:schemeClr val="tx1"/>
                </a:solidFill>
                <a:latin typeface="Lato Light" charset="0"/>
                <a:ea typeface="ＭＳ Ｐゴシック" charset="-128"/>
              </a:defRPr>
            </a:lvl6pPr>
            <a:lvl7pPr marL="2971800" indent="-228600" defTabSz="1827213" fontAlgn="base">
              <a:spcBef>
                <a:spcPct val="0"/>
              </a:spcBef>
              <a:spcAft>
                <a:spcPct val="0"/>
              </a:spcAft>
              <a:defRPr sz="3600">
                <a:solidFill>
                  <a:schemeClr val="tx1"/>
                </a:solidFill>
                <a:latin typeface="Lato Light" charset="0"/>
                <a:ea typeface="ＭＳ Ｐゴシック" charset="-128"/>
              </a:defRPr>
            </a:lvl7pPr>
            <a:lvl8pPr marL="3429000" indent="-228600" defTabSz="1827213" fontAlgn="base">
              <a:spcBef>
                <a:spcPct val="0"/>
              </a:spcBef>
              <a:spcAft>
                <a:spcPct val="0"/>
              </a:spcAft>
              <a:defRPr sz="3600">
                <a:solidFill>
                  <a:schemeClr val="tx1"/>
                </a:solidFill>
                <a:latin typeface="Lato Light" charset="0"/>
                <a:ea typeface="ＭＳ Ｐゴシック" charset="-128"/>
              </a:defRPr>
            </a:lvl8pPr>
            <a:lvl9pPr marL="3886200" indent="-228600" defTabSz="1827213" fontAlgn="base">
              <a:spcBef>
                <a:spcPct val="0"/>
              </a:spcBef>
              <a:spcAft>
                <a:spcPct val="0"/>
              </a:spcAft>
              <a:defRPr sz="3600">
                <a:solidFill>
                  <a:schemeClr val="tx1"/>
                </a:solidFill>
                <a:latin typeface="Lato Light" charset="0"/>
                <a:ea typeface="ＭＳ Ｐゴシック" charset="-128"/>
              </a:defRPr>
            </a:lvl9pPr>
          </a:lstStyle>
          <a:p>
            <a:pPr algn="ctr"/>
            <a:r>
              <a:rPr lang="en-US" altLang="x-none" sz="2100" b="1" dirty="0">
                <a:solidFill>
                  <a:schemeClr val="bg1">
                    <a:lumMod val="65000"/>
                  </a:schemeClr>
                </a:solidFill>
                <a:latin typeface="+mn-lt"/>
                <a:sym typeface="Montserrat-Regular" charset="0"/>
              </a:rPr>
              <a:t>PANAFTOSA-OPAS/OMS</a:t>
            </a:r>
          </a:p>
        </p:txBody>
      </p:sp>
      <p:grpSp>
        <p:nvGrpSpPr>
          <p:cNvPr id="25" name="Group 24"/>
          <p:cNvGrpSpPr/>
          <p:nvPr userDrawn="1"/>
        </p:nvGrpSpPr>
        <p:grpSpPr>
          <a:xfrm>
            <a:off x="8846345" y="2205051"/>
            <a:ext cx="600075" cy="142875"/>
            <a:chOff x="1942594" y="2781300"/>
            <a:chExt cx="799891" cy="190500"/>
          </a:xfrm>
          <a:solidFill>
            <a:schemeClr val="bg1">
              <a:lumMod val="85000"/>
            </a:schemeClr>
          </a:solidFill>
        </p:grpSpPr>
        <p:sp>
          <p:nvSpPr>
            <p:cNvPr id="26" name="Oval 3"/>
            <p:cNvSpPr>
              <a:spLocks/>
            </p:cNvSpPr>
            <p:nvPr/>
          </p:nvSpPr>
          <p:spPr bwMode="auto">
            <a:xfrm>
              <a:off x="1942594"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sp>
          <p:nvSpPr>
            <p:cNvPr id="27" name="Oval 4"/>
            <p:cNvSpPr>
              <a:spLocks/>
            </p:cNvSpPr>
            <p:nvPr/>
          </p:nvSpPr>
          <p:spPr bwMode="auto">
            <a:xfrm>
              <a:off x="2247315"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sp>
          <p:nvSpPr>
            <p:cNvPr id="28" name="Oval 5"/>
            <p:cNvSpPr>
              <a:spLocks/>
            </p:cNvSpPr>
            <p:nvPr/>
          </p:nvSpPr>
          <p:spPr bwMode="auto">
            <a:xfrm>
              <a:off x="2552035"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grpSp>
      <p:grpSp>
        <p:nvGrpSpPr>
          <p:cNvPr id="11" name="Grupo 10"/>
          <p:cNvGrpSpPr/>
          <p:nvPr userDrawn="1"/>
        </p:nvGrpSpPr>
        <p:grpSpPr>
          <a:xfrm>
            <a:off x="13181078" y="9208568"/>
            <a:ext cx="4662954" cy="784830"/>
            <a:chOff x="8787385" y="6139047"/>
            <a:chExt cx="3108636" cy="523220"/>
          </a:xfrm>
        </p:grpSpPr>
        <p:sp>
          <p:nvSpPr>
            <p:cNvPr id="14" name="CaixaDeTexto 13"/>
            <p:cNvSpPr txBox="1"/>
            <p:nvPr userDrawn="1"/>
          </p:nvSpPr>
          <p:spPr>
            <a:xfrm>
              <a:off x="9620750" y="6139047"/>
              <a:ext cx="2275271" cy="523220"/>
            </a:xfrm>
            <a:prstGeom prst="rect">
              <a:avLst/>
            </a:prstGeom>
            <a:noFill/>
          </p:spPr>
          <p:txBody>
            <a:bodyPr wrap="square" rtlCol="0">
              <a:spAutoFit/>
            </a:bodyPr>
            <a:lstStyle/>
            <a:p>
              <a:pPr>
                <a:lnSpc>
                  <a:spcPts val="1800"/>
                </a:lnSpc>
              </a:pPr>
              <a:r>
                <a:rPr lang="pt-BR" sz="1500" b="1" dirty="0">
                  <a:solidFill>
                    <a:srgbClr val="009ADE"/>
                  </a:solidFill>
                  <a:latin typeface="Arial Narrow" panose="020B0606020202030204" pitchFamily="34" charset="0"/>
                </a:rPr>
                <a:t>PANAFTOSA</a:t>
              </a:r>
            </a:p>
            <a:p>
              <a:pPr>
                <a:lnSpc>
                  <a:spcPts val="1800"/>
                </a:lnSpc>
              </a:pPr>
              <a:r>
                <a:rPr lang="pt-BR" sz="1500" b="1" dirty="0">
                  <a:solidFill>
                    <a:srgbClr val="009ADE"/>
                  </a:solidFill>
                  <a:latin typeface="Arial Narrow" panose="020B0606020202030204" pitchFamily="34" charset="0"/>
                </a:rPr>
                <a:t>Centro Pan-Americano de Febre Aftosa</a:t>
              </a:r>
            </a:p>
            <a:p>
              <a:pPr>
                <a:lnSpc>
                  <a:spcPts val="1800"/>
                </a:lnSpc>
              </a:pPr>
              <a:r>
                <a:rPr lang="pt-BR" sz="1500" b="0" dirty="0">
                  <a:solidFill>
                    <a:srgbClr val="009ADE"/>
                  </a:solidFill>
                  <a:latin typeface="Arial Narrow" panose="020B0606020202030204" pitchFamily="34" charset="0"/>
                </a:rPr>
                <a:t>Saúde Pública Veterinária</a:t>
              </a:r>
            </a:p>
          </p:txBody>
        </p:sp>
        <p:sp>
          <p:nvSpPr>
            <p:cNvPr id="16" name="CaixaDeTexto 15"/>
            <p:cNvSpPr txBox="1"/>
            <p:nvPr userDrawn="1"/>
          </p:nvSpPr>
          <p:spPr>
            <a:xfrm>
              <a:off x="8787385" y="6484656"/>
              <a:ext cx="838128" cy="169277"/>
            </a:xfrm>
            <a:prstGeom prst="rect">
              <a:avLst/>
            </a:prstGeom>
            <a:noFill/>
          </p:spPr>
          <p:txBody>
            <a:bodyPr wrap="square" rtlCol="0">
              <a:spAutoFit/>
            </a:bodyPr>
            <a:lstStyle/>
            <a:p>
              <a:r>
                <a:rPr lang="pt-BR" sz="1050" b="1" dirty="0">
                  <a:solidFill>
                    <a:srgbClr val="009ADE"/>
                  </a:solidFill>
                  <a:latin typeface="Arial" panose="020B0604020202020204" pitchFamily="34" charset="0"/>
                  <a:cs typeface="Arial" panose="020B0604020202020204" pitchFamily="34" charset="0"/>
                </a:rPr>
                <a:t>OPAS     OMS</a:t>
              </a:r>
            </a:p>
          </p:txBody>
        </p:sp>
        <p:grpSp>
          <p:nvGrpSpPr>
            <p:cNvPr id="17" name="Grupo 16"/>
            <p:cNvGrpSpPr/>
            <p:nvPr userDrawn="1"/>
          </p:nvGrpSpPr>
          <p:grpSpPr>
            <a:xfrm>
              <a:off x="8839777" y="6196177"/>
              <a:ext cx="699517" cy="326582"/>
              <a:chOff x="8573548" y="3277219"/>
              <a:chExt cx="1261983" cy="589179"/>
            </a:xfrm>
          </p:grpSpPr>
          <p:pic>
            <p:nvPicPr>
              <p:cNvPr id="18"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50000" r="66609" b="7690"/>
              <a:stretch/>
            </p:blipFill>
            <p:spPr>
              <a:xfrm>
                <a:off x="9188626" y="3277219"/>
                <a:ext cx="646905" cy="567182"/>
              </a:xfrm>
              <a:prstGeom prst="rect">
                <a:avLst/>
              </a:prstGeom>
            </p:spPr>
          </p:pic>
          <p:pic>
            <p:nvPicPr>
              <p:cNvPr id="19" name="Picture 3"/>
              <p:cNvPicPr>
                <a:picLocks noChangeAspect="1"/>
              </p:cNvPicPr>
              <p:nvPr userDrawn="1"/>
            </p:nvPicPr>
            <p:blipFill rotWithShape="1">
              <a:blip r:embed="rId3" cstate="email">
                <a:extLst>
                  <a:ext uri="{28A0092B-C50C-407E-A947-70E740481C1C}">
                    <a14:useLocalDpi xmlns:a14="http://schemas.microsoft.com/office/drawing/2010/main" val="0"/>
                  </a:ext>
                </a:extLst>
              </a:blip>
              <a:srcRect r="67980" b="50000"/>
              <a:stretch/>
            </p:blipFill>
            <p:spPr>
              <a:xfrm>
                <a:off x="8573548" y="3277220"/>
                <a:ext cx="545285" cy="589178"/>
              </a:xfrm>
              <a:prstGeom prst="rect">
                <a:avLst/>
              </a:prstGeom>
            </p:spPr>
          </p:pic>
        </p:grpSp>
      </p:grpSp>
    </p:spTree>
    <p:extLst>
      <p:ext uri="{BB962C8B-B14F-4D97-AF65-F5344CB8AC3E}">
        <p14:creationId xmlns:p14="http://schemas.microsoft.com/office/powerpoint/2010/main" val="3917056038"/>
      </p:ext>
    </p:extLst>
  </p:cSld>
  <p:clrMapOvr>
    <a:masterClrMapping/>
  </p:clrMapOv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7_General Slide">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15768171"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grpSp>
        <p:nvGrpSpPr>
          <p:cNvPr id="137" name="Agrupar 136">
            <a:extLst>
              <a:ext uri="{FF2B5EF4-FFF2-40B4-BE49-F238E27FC236}">
                <a16:creationId xmlns:a16="http://schemas.microsoft.com/office/drawing/2014/main" id="{F5CE5A9F-1A23-46C9-AC8F-57EC0F16A0F5}"/>
              </a:ext>
            </a:extLst>
          </p:cNvPr>
          <p:cNvGrpSpPr/>
          <p:nvPr userDrawn="1"/>
        </p:nvGrpSpPr>
        <p:grpSpPr>
          <a:xfrm>
            <a:off x="11101394" y="9405107"/>
            <a:ext cx="6538494" cy="675798"/>
            <a:chOff x="3353118" y="5634113"/>
            <a:chExt cx="7725766" cy="798512"/>
          </a:xfrm>
        </p:grpSpPr>
        <p:pic>
          <p:nvPicPr>
            <p:cNvPr id="138" name="Imagem 137">
              <a:extLst>
                <a:ext uri="{FF2B5EF4-FFF2-40B4-BE49-F238E27FC236}">
                  <a16:creationId xmlns:a16="http://schemas.microsoft.com/office/drawing/2014/main" id="{76C246A7-345A-4B20-9CD0-9E89737FC7B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53118" y="5634113"/>
              <a:ext cx="6855848" cy="798512"/>
            </a:xfrm>
            <a:prstGeom prst="rect">
              <a:avLst/>
            </a:prstGeom>
          </p:spPr>
        </p:pic>
        <p:pic>
          <p:nvPicPr>
            <p:cNvPr id="139" name="Imagem 138" descr="Uma imagem contendo Forma&#10;&#10;Descrição gerada automaticamente">
              <a:extLst>
                <a:ext uri="{FF2B5EF4-FFF2-40B4-BE49-F238E27FC236}">
                  <a16:creationId xmlns:a16="http://schemas.microsoft.com/office/drawing/2014/main" id="{0B79EE48-FD31-444C-97F7-220B095D1C32}"/>
                </a:ext>
              </a:extLst>
            </p:cNvPr>
            <p:cNvPicPr>
              <a:picLocks noChangeAspect="1"/>
            </p:cNvPicPr>
            <p:nvPr userDrawn="1"/>
          </p:nvPicPr>
          <p:blipFill>
            <a:blip r:embed="rId3"/>
            <a:stretch>
              <a:fillRect/>
            </a:stretch>
          </p:blipFill>
          <p:spPr>
            <a:xfrm>
              <a:off x="10352901" y="5755736"/>
              <a:ext cx="725983" cy="625997"/>
            </a:xfrm>
            <a:prstGeom prst="rect">
              <a:avLst/>
            </a:prstGeom>
          </p:spPr>
        </p:pic>
      </p:grpSp>
    </p:spTree>
    <p:extLst>
      <p:ext uri="{BB962C8B-B14F-4D97-AF65-F5344CB8AC3E}">
        <p14:creationId xmlns:p14="http://schemas.microsoft.com/office/powerpoint/2010/main" val="1791498016"/>
      </p:ext>
    </p:extLst>
  </p:cSld>
  <p:clrMapOvr>
    <a:masterClrMapping/>
  </p:clrMapOvr>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0_General Slide">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15768171"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grpSp>
        <p:nvGrpSpPr>
          <p:cNvPr id="137" name="Agrupar 136">
            <a:extLst>
              <a:ext uri="{FF2B5EF4-FFF2-40B4-BE49-F238E27FC236}">
                <a16:creationId xmlns:a16="http://schemas.microsoft.com/office/drawing/2014/main" id="{F5CE5A9F-1A23-46C9-AC8F-57EC0F16A0F5}"/>
              </a:ext>
            </a:extLst>
          </p:cNvPr>
          <p:cNvGrpSpPr/>
          <p:nvPr userDrawn="1"/>
        </p:nvGrpSpPr>
        <p:grpSpPr>
          <a:xfrm>
            <a:off x="11101394" y="9405107"/>
            <a:ext cx="6538494" cy="675798"/>
            <a:chOff x="3353118" y="5634113"/>
            <a:chExt cx="7725766" cy="798512"/>
          </a:xfrm>
        </p:grpSpPr>
        <p:pic>
          <p:nvPicPr>
            <p:cNvPr id="138" name="Imagem 137">
              <a:extLst>
                <a:ext uri="{FF2B5EF4-FFF2-40B4-BE49-F238E27FC236}">
                  <a16:creationId xmlns:a16="http://schemas.microsoft.com/office/drawing/2014/main" id="{76C246A7-345A-4B20-9CD0-9E89737FC7B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53118" y="5634113"/>
              <a:ext cx="6855848" cy="798512"/>
            </a:xfrm>
            <a:prstGeom prst="rect">
              <a:avLst/>
            </a:prstGeom>
          </p:spPr>
        </p:pic>
        <p:pic>
          <p:nvPicPr>
            <p:cNvPr id="139" name="Imagem 138" descr="Uma imagem contendo Forma&#10;&#10;Descrição gerada automaticamente">
              <a:extLst>
                <a:ext uri="{FF2B5EF4-FFF2-40B4-BE49-F238E27FC236}">
                  <a16:creationId xmlns:a16="http://schemas.microsoft.com/office/drawing/2014/main" id="{0B79EE48-FD31-444C-97F7-220B095D1C32}"/>
                </a:ext>
              </a:extLst>
            </p:cNvPr>
            <p:cNvPicPr>
              <a:picLocks noChangeAspect="1"/>
            </p:cNvPicPr>
            <p:nvPr userDrawn="1"/>
          </p:nvPicPr>
          <p:blipFill>
            <a:blip r:embed="rId3"/>
            <a:stretch>
              <a:fillRect/>
            </a:stretch>
          </p:blipFill>
          <p:spPr>
            <a:xfrm>
              <a:off x="10352901" y="5755736"/>
              <a:ext cx="725983" cy="625997"/>
            </a:xfrm>
            <a:prstGeom prst="rect">
              <a:avLst/>
            </a:prstGeom>
          </p:spPr>
        </p:pic>
      </p:grpSp>
    </p:spTree>
    <p:extLst>
      <p:ext uri="{BB962C8B-B14F-4D97-AF65-F5344CB8AC3E}">
        <p14:creationId xmlns:p14="http://schemas.microsoft.com/office/powerpoint/2010/main" val="4001639639"/>
      </p:ext>
    </p:extLst>
  </p:cSld>
  <p:clrMapOvr>
    <a:masterClrMapping/>
  </p:clrMapOvr>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1_General Slide">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15768171"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grpSp>
        <p:nvGrpSpPr>
          <p:cNvPr id="137" name="Agrupar 136">
            <a:extLst>
              <a:ext uri="{FF2B5EF4-FFF2-40B4-BE49-F238E27FC236}">
                <a16:creationId xmlns:a16="http://schemas.microsoft.com/office/drawing/2014/main" id="{F5CE5A9F-1A23-46C9-AC8F-57EC0F16A0F5}"/>
              </a:ext>
            </a:extLst>
          </p:cNvPr>
          <p:cNvGrpSpPr/>
          <p:nvPr userDrawn="1"/>
        </p:nvGrpSpPr>
        <p:grpSpPr>
          <a:xfrm>
            <a:off x="11101394" y="9405107"/>
            <a:ext cx="6538494" cy="675798"/>
            <a:chOff x="3353118" y="5634113"/>
            <a:chExt cx="7725766" cy="798512"/>
          </a:xfrm>
        </p:grpSpPr>
        <p:pic>
          <p:nvPicPr>
            <p:cNvPr id="138" name="Imagem 137">
              <a:extLst>
                <a:ext uri="{FF2B5EF4-FFF2-40B4-BE49-F238E27FC236}">
                  <a16:creationId xmlns:a16="http://schemas.microsoft.com/office/drawing/2014/main" id="{76C246A7-345A-4B20-9CD0-9E89737FC7B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53118" y="5634113"/>
              <a:ext cx="6855848" cy="798512"/>
            </a:xfrm>
            <a:prstGeom prst="rect">
              <a:avLst/>
            </a:prstGeom>
          </p:spPr>
        </p:pic>
        <p:pic>
          <p:nvPicPr>
            <p:cNvPr id="139" name="Imagem 138" descr="Uma imagem contendo Forma&#10;&#10;Descrição gerada automaticamente">
              <a:extLst>
                <a:ext uri="{FF2B5EF4-FFF2-40B4-BE49-F238E27FC236}">
                  <a16:creationId xmlns:a16="http://schemas.microsoft.com/office/drawing/2014/main" id="{0B79EE48-FD31-444C-97F7-220B095D1C32}"/>
                </a:ext>
              </a:extLst>
            </p:cNvPr>
            <p:cNvPicPr>
              <a:picLocks noChangeAspect="1"/>
            </p:cNvPicPr>
            <p:nvPr userDrawn="1"/>
          </p:nvPicPr>
          <p:blipFill>
            <a:blip r:embed="rId3"/>
            <a:stretch>
              <a:fillRect/>
            </a:stretch>
          </p:blipFill>
          <p:spPr>
            <a:xfrm>
              <a:off x="10352901" y="5755736"/>
              <a:ext cx="725983" cy="625997"/>
            </a:xfrm>
            <a:prstGeom prst="rect">
              <a:avLst/>
            </a:prstGeom>
          </p:spPr>
        </p:pic>
      </p:grpSp>
    </p:spTree>
    <p:extLst>
      <p:ext uri="{BB962C8B-B14F-4D97-AF65-F5344CB8AC3E}">
        <p14:creationId xmlns:p14="http://schemas.microsoft.com/office/powerpoint/2010/main" val="208215351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AE6FF112-666E-9845-9D3C-1052E1E7ACA2}"/>
              </a:ext>
            </a:extLst>
          </p:cNvPr>
          <p:cNvSpPr/>
          <p:nvPr userDrawn="1"/>
        </p:nvSpPr>
        <p:spPr>
          <a:xfrm>
            <a:off x="-8463775" y="204788"/>
            <a:ext cx="26751776" cy="11805077"/>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sp>
        <p:nvSpPr>
          <p:cNvPr id="15" name="Freeform 14">
            <a:extLst>
              <a:ext uri="{FF2B5EF4-FFF2-40B4-BE49-F238E27FC236}">
                <a16:creationId xmlns:a16="http://schemas.microsoft.com/office/drawing/2014/main" id="{33D314F6-3613-6B4A-9FB1-3B336846772A}"/>
              </a:ext>
            </a:extLst>
          </p:cNvPr>
          <p:cNvSpPr/>
          <p:nvPr userDrawn="1"/>
        </p:nvSpPr>
        <p:spPr>
          <a:xfrm rot="19940501">
            <a:off x="-14843485" y="-3724531"/>
            <a:ext cx="23126261" cy="22327922"/>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pic>
        <p:nvPicPr>
          <p:cNvPr id="8" name="Picture 7">
            <a:extLst>
              <a:ext uri="{FF2B5EF4-FFF2-40B4-BE49-F238E27FC236}">
                <a16:creationId xmlns:a16="http://schemas.microsoft.com/office/drawing/2014/main" id="{995945C0-A1DD-334E-91E8-9B785030903D}"/>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 y="-496932"/>
            <a:ext cx="18282584" cy="10287000"/>
          </a:xfrm>
          <a:prstGeom prst="rect">
            <a:avLst/>
          </a:prstGeom>
        </p:spPr>
      </p:pic>
      <p:sp>
        <p:nvSpPr>
          <p:cNvPr id="10" name="Text Placeholder 9">
            <a:extLst>
              <a:ext uri="{FF2B5EF4-FFF2-40B4-BE49-F238E27FC236}">
                <a16:creationId xmlns:a16="http://schemas.microsoft.com/office/drawing/2014/main" id="{8C6FB7FA-5927-A54B-BB7A-AF2D73810190}"/>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13" name="Text Placeholder 4">
            <a:extLst>
              <a:ext uri="{FF2B5EF4-FFF2-40B4-BE49-F238E27FC236}">
                <a16:creationId xmlns:a16="http://schemas.microsoft.com/office/drawing/2014/main" id="{EB0065C8-F40D-CC41-BFE0-F1EA75BBB49C}"/>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16" name="Rectangle 15">
            <a:extLst>
              <a:ext uri="{FF2B5EF4-FFF2-40B4-BE49-F238E27FC236}">
                <a16:creationId xmlns:a16="http://schemas.microsoft.com/office/drawing/2014/main" id="{0E9B5594-36E5-D847-BBB6-2295E5BCE5EA}"/>
              </a:ext>
            </a:extLst>
          </p:cNvPr>
          <p:cNvSpPr/>
          <p:nvPr userDrawn="1"/>
        </p:nvSpPr>
        <p:spPr>
          <a:xfrm>
            <a:off x="0" y="9179169"/>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t>z</a:t>
            </a:r>
          </a:p>
        </p:txBody>
      </p:sp>
      <p:cxnSp>
        <p:nvCxnSpPr>
          <p:cNvPr id="158" name="Straight Connector 157">
            <a:extLst>
              <a:ext uri="{FF2B5EF4-FFF2-40B4-BE49-F238E27FC236}">
                <a16:creationId xmlns:a16="http://schemas.microsoft.com/office/drawing/2014/main" id="{53434903-5C2B-EE44-965D-BB4F614E5616}"/>
              </a:ext>
            </a:extLst>
          </p:cNvPr>
          <p:cNvCxnSpPr>
            <a:cxnSpLocks/>
          </p:cNvCxnSpPr>
          <p:nvPr userDrawn="1"/>
        </p:nvCxnSpPr>
        <p:spPr>
          <a:xfrm flipV="1">
            <a:off x="15921920" y="9452918"/>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E5D63A30-082D-454B-AB0A-78CD88102A98}"/>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dirty="0"/>
          </a:p>
        </p:txBody>
      </p:sp>
      <p:sp>
        <p:nvSpPr>
          <p:cNvPr id="160" name="Rectangle 159">
            <a:extLst>
              <a:ext uri="{FF2B5EF4-FFF2-40B4-BE49-F238E27FC236}">
                <a16:creationId xmlns:a16="http://schemas.microsoft.com/office/drawing/2014/main" id="{BF88EFB9-40B6-804F-86F5-49463560D9A2}"/>
              </a:ext>
            </a:extLst>
          </p:cNvPr>
          <p:cNvSpPr/>
          <p:nvPr userDrawn="1"/>
        </p:nvSpPr>
        <p:spPr>
          <a:xfrm>
            <a:off x="0" y="-33842"/>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dirty="0"/>
              <a:t>z</a:t>
            </a:r>
          </a:p>
        </p:txBody>
      </p:sp>
      <p:pic>
        <p:nvPicPr>
          <p:cNvPr id="137" name="Imagem 136">
            <a:extLst>
              <a:ext uri="{FF2B5EF4-FFF2-40B4-BE49-F238E27FC236}">
                <a16:creationId xmlns:a16="http://schemas.microsoft.com/office/drawing/2014/main" id="{F525A77F-60DF-4CE7-BB54-CF0F346EDF09}"/>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793567" y="9232907"/>
            <a:ext cx="9282977" cy="1000356"/>
          </a:xfrm>
          <a:prstGeom prst="rect">
            <a:avLst/>
          </a:prstGeom>
        </p:spPr>
      </p:pic>
      <p:pic>
        <p:nvPicPr>
          <p:cNvPr id="138" name="Imagem 137" descr="Fundo preto com letras brancas&#10;&#10;Descrição gerada automaticamente com confiança média">
            <a:extLst>
              <a:ext uri="{FF2B5EF4-FFF2-40B4-BE49-F238E27FC236}">
                <a16:creationId xmlns:a16="http://schemas.microsoft.com/office/drawing/2014/main" id="{BF7F4554-CE78-42B8-8822-FA3460C725CA}"/>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14384" y="9329373"/>
            <a:ext cx="995042" cy="846528"/>
          </a:xfrm>
          <a:prstGeom prst="rect">
            <a:avLst/>
          </a:prstGeom>
        </p:spPr>
      </p:pic>
    </p:spTree>
    <p:extLst>
      <p:ext uri="{BB962C8B-B14F-4D97-AF65-F5344CB8AC3E}">
        <p14:creationId xmlns:p14="http://schemas.microsoft.com/office/powerpoint/2010/main" val="1760504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2_General Slide">
    <p:bg>
      <p:bgPr>
        <a:solidFill>
          <a:schemeClr val="bg1"/>
        </a:solid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dirty="0"/>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15768171"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grpSp>
        <p:nvGrpSpPr>
          <p:cNvPr id="137" name="Agrupar 136">
            <a:extLst>
              <a:ext uri="{FF2B5EF4-FFF2-40B4-BE49-F238E27FC236}">
                <a16:creationId xmlns:a16="http://schemas.microsoft.com/office/drawing/2014/main" id="{F5CE5A9F-1A23-46C9-AC8F-57EC0F16A0F5}"/>
              </a:ext>
            </a:extLst>
          </p:cNvPr>
          <p:cNvGrpSpPr/>
          <p:nvPr userDrawn="1"/>
        </p:nvGrpSpPr>
        <p:grpSpPr>
          <a:xfrm>
            <a:off x="11101394" y="9405107"/>
            <a:ext cx="6538494" cy="675798"/>
            <a:chOff x="3353118" y="5634113"/>
            <a:chExt cx="7725766" cy="798512"/>
          </a:xfrm>
        </p:grpSpPr>
        <p:pic>
          <p:nvPicPr>
            <p:cNvPr id="138" name="Imagem 137">
              <a:extLst>
                <a:ext uri="{FF2B5EF4-FFF2-40B4-BE49-F238E27FC236}">
                  <a16:creationId xmlns:a16="http://schemas.microsoft.com/office/drawing/2014/main" id="{76C246A7-345A-4B20-9CD0-9E89737FC7B0}"/>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3353118" y="5634113"/>
              <a:ext cx="6855848" cy="798512"/>
            </a:xfrm>
            <a:prstGeom prst="rect">
              <a:avLst/>
            </a:prstGeom>
          </p:spPr>
        </p:pic>
        <p:pic>
          <p:nvPicPr>
            <p:cNvPr id="139" name="Imagem 138" descr="Uma imagem contendo Forma&#10;&#10;Descrição gerada automaticamente">
              <a:extLst>
                <a:ext uri="{FF2B5EF4-FFF2-40B4-BE49-F238E27FC236}">
                  <a16:creationId xmlns:a16="http://schemas.microsoft.com/office/drawing/2014/main" id="{0B79EE48-FD31-444C-97F7-220B095D1C32}"/>
                </a:ext>
              </a:extLst>
            </p:cNvPr>
            <p:cNvPicPr>
              <a:picLocks noChangeAspect="1"/>
            </p:cNvPicPr>
            <p:nvPr userDrawn="1"/>
          </p:nvPicPr>
          <p:blipFill>
            <a:blip r:embed="rId3"/>
            <a:stretch>
              <a:fillRect/>
            </a:stretch>
          </p:blipFill>
          <p:spPr>
            <a:xfrm>
              <a:off x="10352901" y="5755736"/>
              <a:ext cx="725983" cy="625997"/>
            </a:xfrm>
            <a:prstGeom prst="rect">
              <a:avLst/>
            </a:prstGeom>
          </p:spPr>
        </p:pic>
      </p:grpSp>
    </p:spTree>
    <p:extLst>
      <p:ext uri="{BB962C8B-B14F-4D97-AF65-F5344CB8AC3E}">
        <p14:creationId xmlns:p14="http://schemas.microsoft.com/office/powerpoint/2010/main" val="3848440736"/>
      </p:ext>
    </p:extLst>
  </p:cSld>
  <p:clrMapOvr>
    <a:masterClrMapping/>
  </p:clrMapOvr>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_Section Header">
    <p:spTree>
      <p:nvGrpSpPr>
        <p:cNvPr id="1" name=""/>
        <p:cNvGrpSpPr/>
        <p:nvPr/>
      </p:nvGrpSpPr>
      <p:grpSpPr>
        <a:xfrm>
          <a:off x="0" y="0"/>
          <a:ext cx="0" cy="0"/>
          <a:chOff x="0" y="0"/>
          <a:chExt cx="0" cy="0"/>
        </a:xfrm>
      </p:grpSpPr>
      <p:sp>
        <p:nvSpPr>
          <p:cNvPr id="12" name="Content Placeholder 2"/>
          <p:cNvSpPr>
            <a:spLocks noGrp="1"/>
          </p:cNvSpPr>
          <p:nvPr>
            <p:ph idx="1"/>
          </p:nvPr>
        </p:nvSpPr>
        <p:spPr>
          <a:xfrm>
            <a:off x="1257629" y="2810110"/>
            <a:ext cx="5317730" cy="63665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itle Placeholder 1"/>
          <p:cNvSpPr>
            <a:spLocks noGrp="1"/>
          </p:cNvSpPr>
          <p:nvPr>
            <p:ph type="title" hasCustomPrompt="1"/>
          </p:nvPr>
        </p:nvSpPr>
        <p:spPr bwMode="auto">
          <a:xfrm>
            <a:off x="1257629" y="870602"/>
            <a:ext cx="15772745" cy="133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182843" tIns="91422" rIns="182843" bIns="91422" numCol="1" anchor="ctr" anchorCtr="0" compatLnSpc="1">
            <a:prstTxWarp prst="textNoShape">
              <a:avLst/>
            </a:prstTxWarp>
          </a:bodyPr>
          <a:lstStyle>
            <a:lvl1pPr algn="ctr">
              <a:defRPr sz="5700" b="1">
                <a:solidFill>
                  <a:srgbClr val="00AAF0"/>
                </a:solidFill>
              </a:defRPr>
            </a:lvl1pPr>
          </a:lstStyle>
          <a:p>
            <a:pPr lvl="0"/>
            <a:r>
              <a:rPr lang="en-US" altLang="x-none" dirty="0"/>
              <a:t>CLICK TO EDIT MASTER TITLE STYLE</a:t>
            </a:r>
          </a:p>
        </p:txBody>
      </p:sp>
      <p:sp>
        <p:nvSpPr>
          <p:cNvPr id="29" name="Rectangle 28"/>
          <p:cNvSpPr>
            <a:spLocks/>
          </p:cNvSpPr>
          <p:nvPr userDrawn="1"/>
        </p:nvSpPr>
        <p:spPr bwMode="auto">
          <a:xfrm>
            <a:off x="7733345" y="547437"/>
            <a:ext cx="282609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sz="3600">
                <a:solidFill>
                  <a:schemeClr val="tx1"/>
                </a:solidFill>
                <a:latin typeface="Lato Light" charset="0"/>
                <a:ea typeface="ＭＳ Ｐゴシック" charset="-128"/>
              </a:defRPr>
            </a:lvl1pPr>
            <a:lvl2pPr marL="742950" indent="-285750">
              <a:defRPr sz="3600">
                <a:solidFill>
                  <a:schemeClr val="tx1"/>
                </a:solidFill>
                <a:latin typeface="Lato Light" charset="0"/>
                <a:ea typeface="ＭＳ Ｐゴシック" charset="-128"/>
              </a:defRPr>
            </a:lvl2pPr>
            <a:lvl3pPr marL="1143000" indent="-228600">
              <a:defRPr sz="3600">
                <a:solidFill>
                  <a:schemeClr val="tx1"/>
                </a:solidFill>
                <a:latin typeface="Lato Light" charset="0"/>
                <a:ea typeface="ＭＳ Ｐゴシック" charset="-128"/>
              </a:defRPr>
            </a:lvl3pPr>
            <a:lvl4pPr marL="1600200" indent="-228600">
              <a:defRPr sz="3600">
                <a:solidFill>
                  <a:schemeClr val="tx1"/>
                </a:solidFill>
                <a:latin typeface="Lato Light" charset="0"/>
                <a:ea typeface="ＭＳ Ｐゴシック" charset="-128"/>
              </a:defRPr>
            </a:lvl4pPr>
            <a:lvl5pPr marL="2057400" indent="-228600">
              <a:defRPr sz="3600">
                <a:solidFill>
                  <a:schemeClr val="tx1"/>
                </a:solidFill>
                <a:latin typeface="Lato Light" charset="0"/>
                <a:ea typeface="ＭＳ Ｐゴシック" charset="-128"/>
              </a:defRPr>
            </a:lvl5pPr>
            <a:lvl6pPr marL="2514600" indent="-228600" defTabSz="1827213" fontAlgn="base">
              <a:spcBef>
                <a:spcPct val="0"/>
              </a:spcBef>
              <a:spcAft>
                <a:spcPct val="0"/>
              </a:spcAft>
              <a:defRPr sz="3600">
                <a:solidFill>
                  <a:schemeClr val="tx1"/>
                </a:solidFill>
                <a:latin typeface="Lato Light" charset="0"/>
                <a:ea typeface="ＭＳ Ｐゴシック" charset="-128"/>
              </a:defRPr>
            </a:lvl6pPr>
            <a:lvl7pPr marL="2971800" indent="-228600" defTabSz="1827213" fontAlgn="base">
              <a:spcBef>
                <a:spcPct val="0"/>
              </a:spcBef>
              <a:spcAft>
                <a:spcPct val="0"/>
              </a:spcAft>
              <a:defRPr sz="3600">
                <a:solidFill>
                  <a:schemeClr val="tx1"/>
                </a:solidFill>
                <a:latin typeface="Lato Light" charset="0"/>
                <a:ea typeface="ＭＳ Ｐゴシック" charset="-128"/>
              </a:defRPr>
            </a:lvl7pPr>
            <a:lvl8pPr marL="3429000" indent="-228600" defTabSz="1827213" fontAlgn="base">
              <a:spcBef>
                <a:spcPct val="0"/>
              </a:spcBef>
              <a:spcAft>
                <a:spcPct val="0"/>
              </a:spcAft>
              <a:defRPr sz="3600">
                <a:solidFill>
                  <a:schemeClr val="tx1"/>
                </a:solidFill>
                <a:latin typeface="Lato Light" charset="0"/>
                <a:ea typeface="ＭＳ Ｐゴシック" charset="-128"/>
              </a:defRPr>
            </a:lvl8pPr>
            <a:lvl9pPr marL="3886200" indent="-228600" defTabSz="1827213" fontAlgn="base">
              <a:spcBef>
                <a:spcPct val="0"/>
              </a:spcBef>
              <a:spcAft>
                <a:spcPct val="0"/>
              </a:spcAft>
              <a:defRPr sz="3600">
                <a:solidFill>
                  <a:schemeClr val="tx1"/>
                </a:solidFill>
                <a:latin typeface="Lato Light" charset="0"/>
                <a:ea typeface="ＭＳ Ｐゴシック" charset="-128"/>
              </a:defRPr>
            </a:lvl9pPr>
          </a:lstStyle>
          <a:p>
            <a:pPr algn="ctr"/>
            <a:r>
              <a:rPr lang="en-US" altLang="x-none" sz="2100" b="1" kern="1200" dirty="0">
                <a:solidFill>
                  <a:schemeClr val="bg1">
                    <a:lumMod val="65000"/>
                  </a:schemeClr>
                </a:solidFill>
                <a:latin typeface="Lato Light" charset="0"/>
                <a:ea typeface="ＭＳ Ｐゴシック" charset="-128"/>
                <a:cs typeface="+mn-cs"/>
                <a:sym typeface="Montserrat-Regular" charset="0"/>
              </a:rPr>
              <a:t>PANAFTOSA-OPS/OMS</a:t>
            </a:r>
            <a:endParaRPr lang="en-US" altLang="x-none" sz="2100" b="1" dirty="0">
              <a:solidFill>
                <a:schemeClr val="bg1">
                  <a:lumMod val="65000"/>
                </a:schemeClr>
              </a:solidFill>
              <a:latin typeface="+mn-lt"/>
              <a:sym typeface="Montserrat-Regular" charset="0"/>
            </a:endParaRPr>
          </a:p>
        </p:txBody>
      </p:sp>
      <p:grpSp>
        <p:nvGrpSpPr>
          <p:cNvPr id="30" name="Group 29"/>
          <p:cNvGrpSpPr/>
          <p:nvPr userDrawn="1"/>
        </p:nvGrpSpPr>
        <p:grpSpPr>
          <a:xfrm>
            <a:off x="8846345" y="2205051"/>
            <a:ext cx="600075" cy="142875"/>
            <a:chOff x="1942594" y="2781300"/>
            <a:chExt cx="799891" cy="190500"/>
          </a:xfrm>
          <a:solidFill>
            <a:schemeClr val="bg1">
              <a:lumMod val="85000"/>
            </a:schemeClr>
          </a:solidFill>
        </p:grpSpPr>
        <p:sp>
          <p:nvSpPr>
            <p:cNvPr id="31" name="Oval 3"/>
            <p:cNvSpPr>
              <a:spLocks/>
            </p:cNvSpPr>
            <p:nvPr/>
          </p:nvSpPr>
          <p:spPr bwMode="auto">
            <a:xfrm>
              <a:off x="1942594"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sp>
          <p:nvSpPr>
            <p:cNvPr id="32" name="Oval 4"/>
            <p:cNvSpPr>
              <a:spLocks/>
            </p:cNvSpPr>
            <p:nvPr/>
          </p:nvSpPr>
          <p:spPr bwMode="auto">
            <a:xfrm>
              <a:off x="2247315"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sp>
          <p:nvSpPr>
            <p:cNvPr id="33" name="Oval 5"/>
            <p:cNvSpPr>
              <a:spLocks/>
            </p:cNvSpPr>
            <p:nvPr/>
          </p:nvSpPr>
          <p:spPr bwMode="auto">
            <a:xfrm>
              <a:off x="2552035"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grpSp>
      <p:sp>
        <p:nvSpPr>
          <p:cNvPr id="13" name="Picture Placeholder 12"/>
          <p:cNvSpPr>
            <a:spLocks noGrp="1"/>
          </p:cNvSpPr>
          <p:nvPr>
            <p:ph type="pic" sz="quarter" idx="17"/>
          </p:nvPr>
        </p:nvSpPr>
        <p:spPr>
          <a:xfrm>
            <a:off x="10310807" y="2840175"/>
            <a:ext cx="3525471" cy="6336483"/>
          </a:xfrm>
          <a:custGeom>
            <a:avLst/>
            <a:gdLst>
              <a:gd name="connsiteX0" fmla="*/ 1549908 w 4572000"/>
              <a:gd name="connsiteY0" fmla="*/ 0 h 8541100"/>
              <a:gd name="connsiteX1" fmla="*/ 3392647 w 4572000"/>
              <a:gd name="connsiteY1" fmla="*/ 42132 h 8541100"/>
              <a:gd name="connsiteX2" fmla="*/ 4435111 w 4572000"/>
              <a:gd name="connsiteY2" fmla="*/ 2190866 h 8541100"/>
              <a:gd name="connsiteX3" fmla="*/ 4572000 w 4572000"/>
              <a:gd name="connsiteY3" fmla="*/ 8531737 h 8541100"/>
              <a:gd name="connsiteX4" fmla="*/ 2246195 w 4572000"/>
              <a:gd name="connsiteY4" fmla="*/ 8541073 h 8541100"/>
              <a:gd name="connsiteX5" fmla="*/ 1718387 w 4572000"/>
              <a:gd name="connsiteY5" fmla="*/ 8531737 h 8541100"/>
              <a:gd name="connsiteX6" fmla="*/ 486384 w 4572000"/>
              <a:gd name="connsiteY6" fmla="*/ 7541635 h 8541100"/>
              <a:gd name="connsiteX7" fmla="*/ 54658 w 4572000"/>
              <a:gd name="connsiteY7" fmla="*/ 5561429 h 8541100"/>
              <a:gd name="connsiteX8" fmla="*/ 1549908 w 4572000"/>
              <a:gd name="connsiteY8" fmla="*/ 0 h 8541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8541100">
                <a:moveTo>
                  <a:pt x="1549908" y="0"/>
                </a:moveTo>
                <a:lnTo>
                  <a:pt x="3392647" y="42132"/>
                </a:lnTo>
                <a:cubicBezTo>
                  <a:pt x="3705035" y="84264"/>
                  <a:pt x="4394746" y="196616"/>
                  <a:pt x="4435111" y="2190866"/>
                </a:cubicBezTo>
                <a:lnTo>
                  <a:pt x="4572000" y="8531737"/>
                </a:lnTo>
                <a:cubicBezTo>
                  <a:pt x="4183489" y="8531737"/>
                  <a:pt x="2958835" y="8541695"/>
                  <a:pt x="2246195" y="8541073"/>
                </a:cubicBezTo>
                <a:cubicBezTo>
                  <a:pt x="1922267" y="8540789"/>
                  <a:pt x="1704128" y="8538321"/>
                  <a:pt x="1718387" y="8531737"/>
                </a:cubicBezTo>
                <a:lnTo>
                  <a:pt x="486384" y="7541635"/>
                </a:lnTo>
                <a:cubicBezTo>
                  <a:pt x="258235" y="7264265"/>
                  <a:pt x="-147166" y="6811345"/>
                  <a:pt x="54658" y="5561429"/>
                </a:cubicBezTo>
                <a:cubicBezTo>
                  <a:pt x="109063" y="5385879"/>
                  <a:pt x="1537624" y="63198"/>
                  <a:pt x="1549908" y="0"/>
                </a:cubicBezTo>
                <a:close/>
              </a:path>
            </a:pathLst>
          </a:custGeom>
          <a:pattFill prst="pct90">
            <a:fgClr>
              <a:schemeClr val="bg1">
                <a:lumMod val="85000"/>
              </a:schemeClr>
            </a:fgClr>
            <a:bgClr>
              <a:schemeClr val="bg1"/>
            </a:bgClr>
          </a:pattFill>
        </p:spPr>
        <p:txBody>
          <a:bodyPr wrap="square" rtlCol="0">
            <a:noAutofit/>
          </a:bodyPr>
          <a:lstStyle>
            <a:lvl1pPr marL="0" indent="0" algn="r">
              <a:buNone/>
              <a:defRPr sz="1050">
                <a:solidFill>
                  <a:sysClr val="windowText" lastClr="000000"/>
                </a:solidFill>
              </a:defRPr>
            </a:lvl1pPr>
          </a:lstStyle>
          <a:p>
            <a:pPr lvl="0"/>
            <a:r>
              <a:rPr lang="en-US" noProof="0"/>
              <a:t>Drag picture to placeholder or click icon to add</a:t>
            </a:r>
            <a:endParaRPr lang="en-US" noProof="0" dirty="0"/>
          </a:p>
        </p:txBody>
      </p:sp>
      <p:sp>
        <p:nvSpPr>
          <p:cNvPr id="16" name="Picture Placeholder 15"/>
          <p:cNvSpPr>
            <a:spLocks noGrp="1"/>
          </p:cNvSpPr>
          <p:nvPr>
            <p:ph type="pic" sz="quarter" idx="18"/>
          </p:nvPr>
        </p:nvSpPr>
        <p:spPr bwMode="auto">
          <a:xfrm>
            <a:off x="7122251" y="2840175"/>
            <a:ext cx="3633839" cy="6336483"/>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90">
            <a:fgClr>
              <a:schemeClr val="bg1">
                <a:lumMod val="85000"/>
              </a:schemeClr>
            </a:fgClr>
            <a:bgClr>
              <a:schemeClr val="bg1"/>
            </a:bgClr>
          </a:pattFill>
          <a:ln>
            <a:noFill/>
          </a:ln>
        </p:spPr>
        <p:txBody>
          <a:bodyPr wrap="square">
            <a:noAutofit/>
          </a:bodyPr>
          <a:lstStyle>
            <a:lvl1pPr marL="0" indent="0">
              <a:buNone/>
              <a:defRPr sz="675"/>
            </a:lvl1pPr>
          </a:lstStyle>
          <a:p>
            <a:r>
              <a:rPr lang="en-US"/>
              <a:t>Drag picture to placeholder or click icon to add</a:t>
            </a:r>
            <a:endParaRPr lang="en-US" dirty="0"/>
          </a:p>
        </p:txBody>
      </p:sp>
      <p:sp>
        <p:nvSpPr>
          <p:cNvPr id="18" name="Picture Placeholder 17"/>
          <p:cNvSpPr>
            <a:spLocks noGrp="1"/>
          </p:cNvSpPr>
          <p:nvPr>
            <p:ph type="pic" sz="quarter" idx="19"/>
          </p:nvPr>
        </p:nvSpPr>
        <p:spPr bwMode="auto">
          <a:xfrm>
            <a:off x="13872382" y="2840175"/>
            <a:ext cx="3633839" cy="6336483"/>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90">
            <a:fgClr>
              <a:schemeClr val="bg1">
                <a:lumMod val="85000"/>
              </a:schemeClr>
            </a:fgClr>
            <a:bgClr>
              <a:schemeClr val="bg1"/>
            </a:bgClr>
          </a:pattFill>
          <a:ln>
            <a:noFill/>
          </a:ln>
        </p:spPr>
        <p:txBody>
          <a:bodyPr wrap="square">
            <a:noAutofit/>
          </a:bodyPr>
          <a:lstStyle>
            <a:lvl1pPr marL="0" indent="0">
              <a:buNone/>
              <a:defRPr sz="675"/>
            </a:lvl1pPr>
          </a:lstStyle>
          <a:p>
            <a:r>
              <a:rPr lang="en-US"/>
              <a:t>Drag picture to placeholder or click icon to add</a:t>
            </a:r>
            <a:endParaRPr lang="en-US" dirty="0"/>
          </a:p>
        </p:txBody>
      </p:sp>
    </p:spTree>
    <p:extLst>
      <p:ext uri="{BB962C8B-B14F-4D97-AF65-F5344CB8AC3E}">
        <p14:creationId xmlns:p14="http://schemas.microsoft.com/office/powerpoint/2010/main" val="219949639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3_General Slide">
    <p:spTree>
      <p:nvGrpSpPr>
        <p:cNvPr id="1" name=""/>
        <p:cNvGrpSpPr/>
        <p:nvPr/>
      </p:nvGrpSpPr>
      <p:grpSpPr>
        <a:xfrm>
          <a:off x="0" y="0"/>
          <a:ext cx="0" cy="0"/>
          <a:chOff x="0" y="0"/>
          <a:chExt cx="0" cy="0"/>
        </a:xfrm>
      </p:grpSpPr>
      <p:sp>
        <p:nvSpPr>
          <p:cNvPr id="12" name="Date Placeholder 3"/>
          <p:cNvSpPr>
            <a:spLocks noGrp="1"/>
          </p:cNvSpPr>
          <p:nvPr>
            <p:ph type="dt" sz="half" idx="2"/>
          </p:nvPr>
        </p:nvSpPr>
        <p:spPr>
          <a:xfrm>
            <a:off x="1257629" y="9534526"/>
            <a:ext cx="4114682" cy="547688"/>
          </a:xfrm>
          <a:prstGeom prst="rect">
            <a:avLst/>
          </a:prstGeom>
        </p:spPr>
        <p:txBody>
          <a:bodyPr vert="horz" lIns="182843" tIns="91422" rIns="182843" bIns="91422" rtlCol="0" anchor="ctr"/>
          <a:lstStyle>
            <a:lvl1pPr algn="l" defTabSz="1371326" fontAlgn="auto">
              <a:spcBef>
                <a:spcPts val="0"/>
              </a:spcBef>
              <a:spcAft>
                <a:spcPts val="0"/>
              </a:spcAft>
              <a:defRPr sz="1800" dirty="0">
                <a:solidFill>
                  <a:schemeClr val="tx1">
                    <a:tint val="75000"/>
                  </a:schemeClr>
                </a:solidFill>
                <a:latin typeface="+mj-lt"/>
                <a:ea typeface="+mn-ea"/>
                <a:cs typeface="Roboto Regular"/>
              </a:defRPr>
            </a:lvl1pPr>
          </a:lstStyle>
          <a:p>
            <a:pPr>
              <a:defRPr/>
            </a:pPr>
            <a:endParaRPr lang="en-US"/>
          </a:p>
        </p:txBody>
      </p:sp>
      <p:sp>
        <p:nvSpPr>
          <p:cNvPr id="13" name="Footer Placeholder 4"/>
          <p:cNvSpPr>
            <a:spLocks noGrp="1"/>
          </p:cNvSpPr>
          <p:nvPr>
            <p:ph type="ftr" sz="quarter" idx="3"/>
          </p:nvPr>
        </p:nvSpPr>
        <p:spPr>
          <a:xfrm>
            <a:off x="6058289" y="9534526"/>
            <a:ext cx="6171426" cy="547688"/>
          </a:xfrm>
          <a:prstGeom prst="rect">
            <a:avLst/>
          </a:prstGeom>
        </p:spPr>
        <p:txBody>
          <a:bodyPr vert="horz" lIns="182843" tIns="91422" rIns="182843" bIns="91422" rtlCol="0" anchor="ctr"/>
          <a:lstStyle>
            <a:lvl1pPr algn="ctr" defTabSz="1371326" fontAlgn="auto">
              <a:spcBef>
                <a:spcPts val="0"/>
              </a:spcBef>
              <a:spcAft>
                <a:spcPts val="0"/>
              </a:spcAft>
              <a:defRPr sz="1800" dirty="0">
                <a:solidFill>
                  <a:schemeClr val="tx1">
                    <a:tint val="75000"/>
                  </a:schemeClr>
                </a:solidFill>
                <a:latin typeface="+mj-lt"/>
                <a:ea typeface="+mn-ea"/>
                <a:cs typeface="Roboto Regular"/>
              </a:defRPr>
            </a:lvl1pPr>
          </a:lstStyle>
          <a:p>
            <a:pPr>
              <a:defRPr/>
            </a:pPr>
            <a:endParaRPr lang="en-US" dirty="0"/>
          </a:p>
        </p:txBody>
      </p:sp>
      <p:sp>
        <p:nvSpPr>
          <p:cNvPr id="23" name="Title Placeholder 1"/>
          <p:cNvSpPr>
            <a:spLocks noGrp="1"/>
          </p:cNvSpPr>
          <p:nvPr>
            <p:ph type="title" hasCustomPrompt="1"/>
          </p:nvPr>
        </p:nvSpPr>
        <p:spPr bwMode="auto">
          <a:xfrm>
            <a:off x="1257629" y="917481"/>
            <a:ext cx="15772745" cy="1287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182843" tIns="91422" rIns="182843" bIns="91422" numCol="1" anchor="ctr" anchorCtr="0" compatLnSpc="1">
            <a:prstTxWarp prst="textNoShape">
              <a:avLst/>
            </a:prstTxWarp>
          </a:bodyPr>
          <a:lstStyle>
            <a:lvl1pPr algn="ctr">
              <a:defRPr sz="5700" b="1">
                <a:solidFill>
                  <a:srgbClr val="00AAF0"/>
                </a:solidFill>
              </a:defRPr>
            </a:lvl1pPr>
          </a:lstStyle>
          <a:p>
            <a:pPr lvl="0"/>
            <a:r>
              <a:rPr lang="en-US" altLang="x-none" dirty="0"/>
              <a:t>CLICK TO EDIT MASTER TITLE STYLE</a:t>
            </a:r>
          </a:p>
        </p:txBody>
      </p:sp>
      <p:sp>
        <p:nvSpPr>
          <p:cNvPr id="24" name="Rectangle 23"/>
          <p:cNvSpPr>
            <a:spLocks/>
          </p:cNvSpPr>
          <p:nvPr userDrawn="1"/>
        </p:nvSpPr>
        <p:spPr bwMode="auto">
          <a:xfrm>
            <a:off x="7560227" y="547437"/>
            <a:ext cx="317234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0" tIns="0" rIns="0" bIns="0" anchor="ctr">
            <a:spAutoFit/>
          </a:bodyPr>
          <a:lstStyle>
            <a:lvl1pPr>
              <a:defRPr sz="3600">
                <a:solidFill>
                  <a:schemeClr val="tx1"/>
                </a:solidFill>
                <a:latin typeface="Lato Light" charset="0"/>
                <a:ea typeface="ＭＳ Ｐゴシック" charset="-128"/>
              </a:defRPr>
            </a:lvl1pPr>
            <a:lvl2pPr marL="742950" indent="-285750">
              <a:defRPr sz="3600">
                <a:solidFill>
                  <a:schemeClr val="tx1"/>
                </a:solidFill>
                <a:latin typeface="Lato Light" charset="0"/>
                <a:ea typeface="ＭＳ Ｐゴシック" charset="-128"/>
              </a:defRPr>
            </a:lvl2pPr>
            <a:lvl3pPr marL="1143000" indent="-228600">
              <a:defRPr sz="3600">
                <a:solidFill>
                  <a:schemeClr val="tx1"/>
                </a:solidFill>
                <a:latin typeface="Lato Light" charset="0"/>
                <a:ea typeface="ＭＳ Ｐゴシック" charset="-128"/>
              </a:defRPr>
            </a:lvl3pPr>
            <a:lvl4pPr marL="1600200" indent="-228600">
              <a:defRPr sz="3600">
                <a:solidFill>
                  <a:schemeClr val="tx1"/>
                </a:solidFill>
                <a:latin typeface="Lato Light" charset="0"/>
                <a:ea typeface="ＭＳ Ｐゴシック" charset="-128"/>
              </a:defRPr>
            </a:lvl4pPr>
            <a:lvl5pPr marL="2057400" indent="-228600">
              <a:defRPr sz="3600">
                <a:solidFill>
                  <a:schemeClr val="tx1"/>
                </a:solidFill>
                <a:latin typeface="Lato Light" charset="0"/>
                <a:ea typeface="ＭＳ Ｐゴシック" charset="-128"/>
              </a:defRPr>
            </a:lvl5pPr>
            <a:lvl6pPr marL="2514600" indent="-228600" defTabSz="1827213" fontAlgn="base">
              <a:spcBef>
                <a:spcPct val="0"/>
              </a:spcBef>
              <a:spcAft>
                <a:spcPct val="0"/>
              </a:spcAft>
              <a:defRPr sz="3600">
                <a:solidFill>
                  <a:schemeClr val="tx1"/>
                </a:solidFill>
                <a:latin typeface="Lato Light" charset="0"/>
                <a:ea typeface="ＭＳ Ｐゴシック" charset="-128"/>
              </a:defRPr>
            </a:lvl6pPr>
            <a:lvl7pPr marL="2971800" indent="-228600" defTabSz="1827213" fontAlgn="base">
              <a:spcBef>
                <a:spcPct val="0"/>
              </a:spcBef>
              <a:spcAft>
                <a:spcPct val="0"/>
              </a:spcAft>
              <a:defRPr sz="3600">
                <a:solidFill>
                  <a:schemeClr val="tx1"/>
                </a:solidFill>
                <a:latin typeface="Lato Light" charset="0"/>
                <a:ea typeface="ＭＳ Ｐゴシック" charset="-128"/>
              </a:defRPr>
            </a:lvl7pPr>
            <a:lvl8pPr marL="3429000" indent="-228600" defTabSz="1827213" fontAlgn="base">
              <a:spcBef>
                <a:spcPct val="0"/>
              </a:spcBef>
              <a:spcAft>
                <a:spcPct val="0"/>
              </a:spcAft>
              <a:defRPr sz="3600">
                <a:solidFill>
                  <a:schemeClr val="tx1"/>
                </a:solidFill>
                <a:latin typeface="Lato Light" charset="0"/>
                <a:ea typeface="ＭＳ Ｐゴシック" charset="-128"/>
              </a:defRPr>
            </a:lvl8pPr>
            <a:lvl9pPr marL="3886200" indent="-228600" defTabSz="1827213" fontAlgn="base">
              <a:spcBef>
                <a:spcPct val="0"/>
              </a:spcBef>
              <a:spcAft>
                <a:spcPct val="0"/>
              </a:spcAft>
              <a:defRPr sz="3600">
                <a:solidFill>
                  <a:schemeClr val="tx1"/>
                </a:solidFill>
                <a:latin typeface="Lato Light" charset="0"/>
                <a:ea typeface="ＭＳ Ｐゴシック" charset="-128"/>
              </a:defRPr>
            </a:lvl9pPr>
          </a:lstStyle>
          <a:p>
            <a:pPr algn="ctr"/>
            <a:r>
              <a:rPr lang="en-US" altLang="x-none" sz="2100" b="1" dirty="0">
                <a:solidFill>
                  <a:schemeClr val="bg1">
                    <a:lumMod val="65000"/>
                  </a:schemeClr>
                </a:solidFill>
                <a:latin typeface="+mn-lt"/>
                <a:sym typeface="Montserrat-Regular" charset="0"/>
              </a:rPr>
              <a:t>PANAFTOSA-OPAS/OMS</a:t>
            </a:r>
          </a:p>
        </p:txBody>
      </p:sp>
      <p:grpSp>
        <p:nvGrpSpPr>
          <p:cNvPr id="25" name="Group 24"/>
          <p:cNvGrpSpPr/>
          <p:nvPr userDrawn="1"/>
        </p:nvGrpSpPr>
        <p:grpSpPr>
          <a:xfrm>
            <a:off x="8846345" y="2205051"/>
            <a:ext cx="600075" cy="142875"/>
            <a:chOff x="1942594" y="2781300"/>
            <a:chExt cx="799891" cy="190500"/>
          </a:xfrm>
          <a:solidFill>
            <a:schemeClr val="bg1">
              <a:lumMod val="85000"/>
            </a:schemeClr>
          </a:solidFill>
        </p:grpSpPr>
        <p:sp>
          <p:nvSpPr>
            <p:cNvPr id="26" name="Oval 3"/>
            <p:cNvSpPr>
              <a:spLocks/>
            </p:cNvSpPr>
            <p:nvPr/>
          </p:nvSpPr>
          <p:spPr bwMode="auto">
            <a:xfrm>
              <a:off x="1942594"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sp>
          <p:nvSpPr>
            <p:cNvPr id="27" name="Oval 4"/>
            <p:cNvSpPr>
              <a:spLocks/>
            </p:cNvSpPr>
            <p:nvPr/>
          </p:nvSpPr>
          <p:spPr bwMode="auto">
            <a:xfrm>
              <a:off x="2247315"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sp>
          <p:nvSpPr>
            <p:cNvPr id="28" name="Oval 5"/>
            <p:cNvSpPr>
              <a:spLocks/>
            </p:cNvSpPr>
            <p:nvPr/>
          </p:nvSpPr>
          <p:spPr bwMode="auto">
            <a:xfrm>
              <a:off x="2552035" y="2781300"/>
              <a:ext cx="190450" cy="190500"/>
            </a:xfrm>
            <a:prstGeom prst="ellipse">
              <a:avLst/>
            </a:prstGeom>
            <a:grpFill/>
            <a:ln w="25400">
              <a:solidFill>
                <a:schemeClr val="tx1">
                  <a:alpha val="0"/>
                </a:schemeClr>
              </a:solidFill>
              <a:miter lim="800000"/>
              <a:headEnd/>
              <a:tailEnd/>
            </a:ln>
          </p:spPr>
          <p:txBody>
            <a:bodyPr lIns="0" tIns="0" rIns="0" bIns="0"/>
            <a:lstStyle/>
            <a:p>
              <a:pPr defTabSz="1371326" fontAlgn="auto">
                <a:spcBef>
                  <a:spcPts val="0"/>
                </a:spcBef>
                <a:spcAft>
                  <a:spcPts val="0"/>
                </a:spcAft>
                <a:defRPr/>
              </a:pPr>
              <a:endParaRPr lang="en-US" sz="2700">
                <a:latin typeface="+mj-lt"/>
                <a:ea typeface="+mn-ea"/>
              </a:endParaRPr>
            </a:p>
          </p:txBody>
        </p:sp>
      </p:grpSp>
      <p:grpSp>
        <p:nvGrpSpPr>
          <p:cNvPr id="11" name="Grupo 10"/>
          <p:cNvGrpSpPr/>
          <p:nvPr userDrawn="1"/>
        </p:nvGrpSpPr>
        <p:grpSpPr>
          <a:xfrm>
            <a:off x="13181078" y="9208568"/>
            <a:ext cx="4662954" cy="784830"/>
            <a:chOff x="8787385" y="6139047"/>
            <a:chExt cx="3108636" cy="523220"/>
          </a:xfrm>
        </p:grpSpPr>
        <p:sp>
          <p:nvSpPr>
            <p:cNvPr id="14" name="CaixaDeTexto 13"/>
            <p:cNvSpPr txBox="1"/>
            <p:nvPr userDrawn="1"/>
          </p:nvSpPr>
          <p:spPr>
            <a:xfrm>
              <a:off x="9620750" y="6139047"/>
              <a:ext cx="2275271" cy="523220"/>
            </a:xfrm>
            <a:prstGeom prst="rect">
              <a:avLst/>
            </a:prstGeom>
            <a:noFill/>
          </p:spPr>
          <p:txBody>
            <a:bodyPr wrap="square" rtlCol="0">
              <a:spAutoFit/>
            </a:bodyPr>
            <a:lstStyle/>
            <a:p>
              <a:pPr>
                <a:lnSpc>
                  <a:spcPts val="1800"/>
                </a:lnSpc>
              </a:pPr>
              <a:r>
                <a:rPr lang="pt-BR" sz="1500" b="1" dirty="0">
                  <a:solidFill>
                    <a:srgbClr val="009ADE"/>
                  </a:solidFill>
                  <a:latin typeface="Arial Narrow" panose="020B0606020202030204" pitchFamily="34" charset="0"/>
                </a:rPr>
                <a:t>PANAFTOSA</a:t>
              </a:r>
            </a:p>
            <a:p>
              <a:pPr>
                <a:lnSpc>
                  <a:spcPts val="1800"/>
                </a:lnSpc>
              </a:pPr>
              <a:r>
                <a:rPr lang="pt-BR" sz="1500" b="1" dirty="0">
                  <a:solidFill>
                    <a:srgbClr val="009ADE"/>
                  </a:solidFill>
                  <a:latin typeface="Arial Narrow" panose="020B0606020202030204" pitchFamily="34" charset="0"/>
                </a:rPr>
                <a:t>Centro Pan-Americano de Febre Aftosa</a:t>
              </a:r>
            </a:p>
            <a:p>
              <a:pPr>
                <a:lnSpc>
                  <a:spcPts val="1800"/>
                </a:lnSpc>
              </a:pPr>
              <a:r>
                <a:rPr lang="pt-BR" sz="1500" b="0" dirty="0">
                  <a:solidFill>
                    <a:srgbClr val="009ADE"/>
                  </a:solidFill>
                  <a:latin typeface="Arial Narrow" panose="020B0606020202030204" pitchFamily="34" charset="0"/>
                </a:rPr>
                <a:t>Saúde Pública Veterinária</a:t>
              </a:r>
            </a:p>
          </p:txBody>
        </p:sp>
        <p:sp>
          <p:nvSpPr>
            <p:cNvPr id="16" name="CaixaDeTexto 15"/>
            <p:cNvSpPr txBox="1"/>
            <p:nvPr userDrawn="1"/>
          </p:nvSpPr>
          <p:spPr>
            <a:xfrm>
              <a:off x="8787385" y="6484656"/>
              <a:ext cx="838128" cy="169277"/>
            </a:xfrm>
            <a:prstGeom prst="rect">
              <a:avLst/>
            </a:prstGeom>
            <a:noFill/>
          </p:spPr>
          <p:txBody>
            <a:bodyPr wrap="square" rtlCol="0">
              <a:spAutoFit/>
            </a:bodyPr>
            <a:lstStyle/>
            <a:p>
              <a:r>
                <a:rPr lang="pt-BR" sz="1050" b="1" dirty="0">
                  <a:solidFill>
                    <a:srgbClr val="009ADE"/>
                  </a:solidFill>
                  <a:latin typeface="Arial" panose="020B0604020202020204" pitchFamily="34" charset="0"/>
                  <a:cs typeface="Arial" panose="020B0604020202020204" pitchFamily="34" charset="0"/>
                </a:rPr>
                <a:t>OPAS     OMS</a:t>
              </a:r>
            </a:p>
          </p:txBody>
        </p:sp>
        <p:grpSp>
          <p:nvGrpSpPr>
            <p:cNvPr id="17" name="Grupo 16"/>
            <p:cNvGrpSpPr/>
            <p:nvPr userDrawn="1"/>
          </p:nvGrpSpPr>
          <p:grpSpPr>
            <a:xfrm>
              <a:off x="8839777" y="6196177"/>
              <a:ext cx="699517" cy="326582"/>
              <a:chOff x="8573548" y="3277219"/>
              <a:chExt cx="1261983" cy="589179"/>
            </a:xfrm>
          </p:grpSpPr>
          <p:pic>
            <p:nvPicPr>
              <p:cNvPr id="18" name="Picture 3"/>
              <p:cNvPicPr>
                <a:picLocks noChangeAspect="1"/>
              </p:cNvPicPr>
              <p:nvPr userDrawn="1"/>
            </p:nvPicPr>
            <p:blipFill rotWithShape="1">
              <a:blip r:embed="rId2" cstate="email">
                <a:extLst>
                  <a:ext uri="{28A0092B-C50C-407E-A947-70E740481C1C}">
                    <a14:useLocalDpi xmlns:a14="http://schemas.microsoft.com/office/drawing/2010/main" val="0"/>
                  </a:ext>
                </a:extLst>
              </a:blip>
              <a:srcRect t="50000" r="66609" b="7690"/>
              <a:stretch/>
            </p:blipFill>
            <p:spPr>
              <a:xfrm>
                <a:off x="9188626" y="3277219"/>
                <a:ext cx="646905" cy="567182"/>
              </a:xfrm>
              <a:prstGeom prst="rect">
                <a:avLst/>
              </a:prstGeom>
            </p:spPr>
          </p:pic>
          <p:pic>
            <p:nvPicPr>
              <p:cNvPr id="19" name="Picture 3"/>
              <p:cNvPicPr>
                <a:picLocks noChangeAspect="1"/>
              </p:cNvPicPr>
              <p:nvPr userDrawn="1"/>
            </p:nvPicPr>
            <p:blipFill rotWithShape="1">
              <a:blip r:embed="rId3" cstate="email">
                <a:extLst>
                  <a:ext uri="{28A0092B-C50C-407E-A947-70E740481C1C}">
                    <a14:useLocalDpi xmlns:a14="http://schemas.microsoft.com/office/drawing/2010/main" val="0"/>
                  </a:ext>
                </a:extLst>
              </a:blip>
              <a:srcRect r="67980" b="50000"/>
              <a:stretch/>
            </p:blipFill>
            <p:spPr>
              <a:xfrm>
                <a:off x="8573548" y="3277220"/>
                <a:ext cx="545285" cy="589178"/>
              </a:xfrm>
              <a:prstGeom prst="rect">
                <a:avLst/>
              </a:prstGeom>
            </p:spPr>
          </p:pic>
        </p:grpSp>
      </p:grpSp>
    </p:spTree>
    <p:extLst>
      <p:ext uri="{BB962C8B-B14F-4D97-AF65-F5344CB8AC3E}">
        <p14:creationId xmlns:p14="http://schemas.microsoft.com/office/powerpoint/2010/main" val="1501542879"/>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FF671B"/>
        </a:solid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B65A6EE7-3E4E-064C-85BD-F731727138CE}"/>
              </a:ext>
            </a:extLst>
          </p:cNvPr>
          <p:cNvSpPr/>
          <p:nvPr userDrawn="1"/>
        </p:nvSpPr>
        <p:spPr>
          <a:xfrm>
            <a:off x="2636691" y="2883661"/>
            <a:ext cx="18289383" cy="9984321"/>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3" name="Freeform 22">
            <a:extLst>
              <a:ext uri="{FF2B5EF4-FFF2-40B4-BE49-F238E27FC236}">
                <a16:creationId xmlns:a16="http://schemas.microsoft.com/office/drawing/2014/main" id="{1B47E00D-1867-DC48-89CD-15C62638CAB2}"/>
              </a:ext>
            </a:extLst>
          </p:cNvPr>
          <p:cNvSpPr/>
          <p:nvPr userDrawn="1"/>
        </p:nvSpPr>
        <p:spPr>
          <a:xfrm>
            <a:off x="-2294793" y="-3033345"/>
            <a:ext cx="23126261" cy="21631137"/>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9" name="Picture 8">
            <a:extLst>
              <a:ext uri="{FF2B5EF4-FFF2-40B4-BE49-F238E27FC236}">
                <a16:creationId xmlns:a16="http://schemas.microsoft.com/office/drawing/2014/main" id="{C2306AC9-ACBB-8D43-9C85-5C5E519B5F9C}"/>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0" name="Text Placeholder 9">
            <a:extLst>
              <a:ext uri="{FF2B5EF4-FFF2-40B4-BE49-F238E27FC236}">
                <a16:creationId xmlns:a16="http://schemas.microsoft.com/office/drawing/2014/main" id="{A300D7C3-4927-9441-8374-31D2B3F9EED4}"/>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13" name="Text Placeholder 4">
            <a:extLst>
              <a:ext uri="{FF2B5EF4-FFF2-40B4-BE49-F238E27FC236}">
                <a16:creationId xmlns:a16="http://schemas.microsoft.com/office/drawing/2014/main" id="{A1A8F8DB-3913-8544-BA70-8162AF39A64C}"/>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91010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F609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EEBD7-6C35-9B48-BEBA-D454229681D2}"/>
              </a:ext>
            </a:extLst>
          </p:cNvPr>
          <p:cNvGrpSpPr/>
          <p:nvPr userDrawn="1"/>
        </p:nvGrpSpPr>
        <p:grpSpPr>
          <a:xfrm>
            <a:off x="-3699082" y="573217"/>
            <a:ext cx="24628913" cy="14071589"/>
            <a:chOff x="-2466055" y="382144"/>
            <a:chExt cx="16419275" cy="9381059"/>
          </a:xfrm>
        </p:grpSpPr>
        <p:sp>
          <p:nvSpPr>
            <p:cNvPr id="13" name="Freeform 12">
              <a:extLst>
                <a:ext uri="{FF2B5EF4-FFF2-40B4-BE49-F238E27FC236}">
                  <a16:creationId xmlns:a16="http://schemas.microsoft.com/office/drawing/2014/main" id="{10232C18-81AB-C841-9C72-C271B349C6F8}"/>
                </a:ext>
              </a:extLst>
            </p:cNvPr>
            <p:cNvSpPr/>
            <p:nvPr userDrawn="1"/>
          </p:nvSpPr>
          <p:spPr>
            <a:xfrm rot="12537598">
              <a:off x="-2466055" y="1315909"/>
              <a:ext cx="14178773" cy="6436710"/>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Freeform 13">
              <a:extLst>
                <a:ext uri="{FF2B5EF4-FFF2-40B4-BE49-F238E27FC236}">
                  <a16:creationId xmlns:a16="http://schemas.microsoft.com/office/drawing/2014/main" id="{4B98E909-0BB1-AC48-8196-16440CFCF6A7}"/>
                </a:ext>
              </a:extLst>
            </p:cNvPr>
            <p:cNvSpPr/>
            <p:nvPr userDrawn="1"/>
          </p:nvSpPr>
          <p:spPr>
            <a:xfrm rot="9807336">
              <a:off x="-2135278" y="382144"/>
              <a:ext cx="16088498" cy="938105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pSp>
      <p:pic>
        <p:nvPicPr>
          <p:cNvPr id="9" name="Picture 8">
            <a:extLst>
              <a:ext uri="{FF2B5EF4-FFF2-40B4-BE49-F238E27FC236}">
                <a16:creationId xmlns:a16="http://schemas.microsoft.com/office/drawing/2014/main" id="{A2FF51A2-11D9-8540-B76B-5E85AD67B61F}"/>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 y="-2"/>
            <a:ext cx="18282584" cy="10287000"/>
          </a:xfrm>
          <a:prstGeom prst="rect">
            <a:avLst/>
          </a:prstGeom>
        </p:spPr>
      </p:pic>
      <p:sp>
        <p:nvSpPr>
          <p:cNvPr id="10" name="Text Placeholder 9">
            <a:extLst>
              <a:ext uri="{FF2B5EF4-FFF2-40B4-BE49-F238E27FC236}">
                <a16:creationId xmlns:a16="http://schemas.microsoft.com/office/drawing/2014/main" id="{EF328F71-C8C0-9349-A992-028A35C3C688}"/>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16" name="Text Placeholder 4">
            <a:extLst>
              <a:ext uri="{FF2B5EF4-FFF2-40B4-BE49-F238E27FC236}">
                <a16:creationId xmlns:a16="http://schemas.microsoft.com/office/drawing/2014/main" id="{05DC2029-99FD-0C49-A3FE-4811D35E2246}"/>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43514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10232C18-81AB-C841-9C72-C271B349C6F8}"/>
              </a:ext>
            </a:extLst>
          </p:cNvPr>
          <p:cNvSpPr/>
          <p:nvPr userDrawn="1"/>
        </p:nvSpPr>
        <p:spPr>
          <a:xfrm rot="9062402" flipH="1">
            <a:off x="-586625" y="-693137"/>
            <a:ext cx="20037114" cy="9655065"/>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Freeform 13">
            <a:extLst>
              <a:ext uri="{FF2B5EF4-FFF2-40B4-BE49-F238E27FC236}">
                <a16:creationId xmlns:a16="http://schemas.microsoft.com/office/drawing/2014/main" id="{4B98E909-0BB1-AC48-8196-16440CFCF6A7}"/>
              </a:ext>
            </a:extLst>
          </p:cNvPr>
          <p:cNvSpPr/>
          <p:nvPr userDrawn="1"/>
        </p:nvSpPr>
        <p:spPr>
          <a:xfrm rot="11792664" flipH="1">
            <a:off x="-3752850" y="-2093784"/>
            <a:ext cx="22735893" cy="1407158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755DE692-C329-5F4B-A87A-0BCA8F359074}"/>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ext Placeholder 9">
            <a:extLst>
              <a:ext uri="{FF2B5EF4-FFF2-40B4-BE49-F238E27FC236}">
                <a16:creationId xmlns:a16="http://schemas.microsoft.com/office/drawing/2014/main" id="{53F50C53-93C9-5C4B-A717-67A0AFDD7820}"/>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dirty="0"/>
              <a:t>CLICK TO EDIT MASTER TEXT STYLES</a:t>
            </a:r>
          </a:p>
        </p:txBody>
      </p:sp>
      <p:sp>
        <p:nvSpPr>
          <p:cNvPr id="12" name="Text Placeholder 4">
            <a:extLst>
              <a:ext uri="{FF2B5EF4-FFF2-40B4-BE49-F238E27FC236}">
                <a16:creationId xmlns:a16="http://schemas.microsoft.com/office/drawing/2014/main" id="{5C622FB9-26F8-FF4B-A529-ABE9B0B14FB7}"/>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14067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932E336-A3B3-234A-81E6-62C1AD3B037F}"/>
              </a:ext>
            </a:extLst>
          </p:cNvPr>
          <p:cNvSpPr/>
          <p:nvPr userDrawn="1"/>
        </p:nvSpPr>
        <p:spPr>
          <a:xfrm>
            <a:off x="-8163738" y="247651"/>
            <a:ext cx="26751776" cy="11805077"/>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sp>
        <p:nvSpPr>
          <p:cNvPr id="15" name="Freeform 14">
            <a:extLst>
              <a:ext uri="{FF2B5EF4-FFF2-40B4-BE49-F238E27FC236}">
                <a16:creationId xmlns:a16="http://schemas.microsoft.com/office/drawing/2014/main" id="{C735E8D8-B955-BD44-A2E3-90CC8512C563}"/>
              </a:ext>
            </a:extLst>
          </p:cNvPr>
          <p:cNvSpPr/>
          <p:nvPr userDrawn="1"/>
        </p:nvSpPr>
        <p:spPr>
          <a:xfrm rot="19892205">
            <a:off x="2213913" y="2800883"/>
            <a:ext cx="22250619" cy="22233134"/>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1B8AD365-99D8-F940-B826-3C969971F8EE}"/>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itle 1">
            <a:extLst>
              <a:ext uri="{FF2B5EF4-FFF2-40B4-BE49-F238E27FC236}">
                <a16:creationId xmlns:a16="http://schemas.microsoft.com/office/drawing/2014/main" id="{C571E7E0-F376-3E47-943E-3E9DFA54421A}"/>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2" name="Content Placeholder 2">
            <a:extLst>
              <a:ext uri="{FF2B5EF4-FFF2-40B4-BE49-F238E27FC236}">
                <a16:creationId xmlns:a16="http://schemas.microsoft.com/office/drawing/2014/main" id="{592C0D3E-B7EE-AA40-89FD-5C8065DFFD52}"/>
              </a:ext>
            </a:extLst>
          </p:cNvPr>
          <p:cNvSpPr>
            <a:spLocks noGrp="1"/>
          </p:cNvSpPr>
          <p:nvPr>
            <p:ph sz="half" idx="1"/>
          </p:nvPr>
        </p:nvSpPr>
        <p:spPr>
          <a:xfrm>
            <a:off x="1257299" y="2738438"/>
            <a:ext cx="15773399"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cxnSp>
        <p:nvCxnSpPr>
          <p:cNvPr id="13" name="Straight Connector 12">
            <a:extLst>
              <a:ext uri="{FF2B5EF4-FFF2-40B4-BE49-F238E27FC236}">
                <a16:creationId xmlns:a16="http://schemas.microsoft.com/office/drawing/2014/main" id="{AE3D004A-1D31-5E40-B60C-FB814CA3FD66}"/>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4" name="Imagem 133">
            <a:extLst>
              <a:ext uri="{FF2B5EF4-FFF2-40B4-BE49-F238E27FC236}">
                <a16:creationId xmlns:a16="http://schemas.microsoft.com/office/drawing/2014/main" id="{DDD5EFDE-D081-4980-963F-EEB63F89530B}"/>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5" name="Imagem 134" descr="Uma imagem contendo Logotipo&#10;&#10;Descrição gerada automaticamente">
            <a:extLst>
              <a:ext uri="{FF2B5EF4-FFF2-40B4-BE49-F238E27FC236}">
                <a16:creationId xmlns:a16="http://schemas.microsoft.com/office/drawing/2014/main" id="{B17161D6-8AE4-4DD7-BE61-0E67A4E702AC}"/>
              </a:ext>
            </a:extLst>
          </p:cNvPr>
          <p:cNvPicPr>
            <a:picLocks noChangeAspect="1"/>
          </p:cNvPicPr>
          <p:nvPr userDrawn="1"/>
        </p:nvPicPr>
        <p:blipFill>
          <a:blip r:embed="rId4"/>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72830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B8B5B-9B5F-E048-B1C3-F50719D0B778}"/>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7" name="Title 1">
            <a:extLst>
              <a:ext uri="{FF2B5EF4-FFF2-40B4-BE49-F238E27FC236}">
                <a16:creationId xmlns:a16="http://schemas.microsoft.com/office/drawing/2014/main" id="{E0568E8B-C552-5E4F-AB07-E460670D91F4}"/>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0" name="Content Placeholder 2">
            <a:extLst>
              <a:ext uri="{FF2B5EF4-FFF2-40B4-BE49-F238E27FC236}">
                <a16:creationId xmlns:a16="http://schemas.microsoft.com/office/drawing/2014/main" id="{72CCBA33-E6E0-384E-90A8-EAE66CFDCE87}"/>
              </a:ext>
            </a:extLst>
          </p:cNvPr>
          <p:cNvSpPr>
            <a:spLocks noGrp="1"/>
          </p:cNvSpPr>
          <p:nvPr>
            <p:ph sz="half" idx="1"/>
          </p:nvPr>
        </p:nvSpPr>
        <p:spPr>
          <a:xfrm>
            <a:off x="1257299" y="2738438"/>
            <a:ext cx="15773399"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cxnSp>
        <p:nvCxnSpPr>
          <p:cNvPr id="12" name="Straight Connector 11">
            <a:extLst>
              <a:ext uri="{FF2B5EF4-FFF2-40B4-BE49-F238E27FC236}">
                <a16:creationId xmlns:a16="http://schemas.microsoft.com/office/drawing/2014/main" id="{3D8498F2-7E45-BB45-87B1-0F67E22B7AAF}"/>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2" name="Imagem 131">
            <a:extLst>
              <a:ext uri="{FF2B5EF4-FFF2-40B4-BE49-F238E27FC236}">
                <a16:creationId xmlns:a16="http://schemas.microsoft.com/office/drawing/2014/main" id="{D20606DE-2262-456D-9B72-0670A33DC2D4}"/>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3" name="Imagem 132" descr="Uma imagem contendo Logotipo&#10;&#10;Descrição gerada automaticamente">
            <a:extLst>
              <a:ext uri="{FF2B5EF4-FFF2-40B4-BE49-F238E27FC236}">
                <a16:creationId xmlns:a16="http://schemas.microsoft.com/office/drawing/2014/main" id="{59CB33F7-0D71-4427-9F8D-CDA501EF7E52}"/>
              </a:ext>
            </a:extLst>
          </p:cNvPr>
          <p:cNvPicPr>
            <a:picLocks noChangeAspect="1"/>
          </p:cNvPicPr>
          <p:nvPr userDrawn="1"/>
        </p:nvPicPr>
        <p:blipFill>
          <a:blip r:embed="rId5"/>
          <a:stretch>
            <a:fillRect/>
          </a:stretch>
        </p:blipFill>
        <p:spPr>
          <a:xfrm>
            <a:off x="9143997" y="9350539"/>
            <a:ext cx="1037574" cy="882713"/>
          </a:xfrm>
          <a:prstGeom prst="rect">
            <a:avLst/>
          </a:prstGeom>
        </p:spPr>
      </p:pic>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b="0" i="0">
                <a:solidFill>
                  <a:schemeClr val="bg1"/>
                </a:solidFill>
                <a:latin typeface="+mj-lt"/>
              </a:defRPr>
            </a:lvl1pPr>
          </a:lstStyle>
          <a:p>
            <a:endParaRPr lang="en-US"/>
          </a:p>
        </p:txBody>
      </p:sp>
      <p:sp>
        <p:nvSpPr>
          <p:cNvPr id="8" name="Footer Placeholder 7">
            <a:extLst>
              <a:ext uri="{FF2B5EF4-FFF2-40B4-BE49-F238E27FC236}">
                <a16:creationId xmlns:a16="http://schemas.microsoft.com/office/drawing/2014/main" id="{4937C701-9021-9B48-B6E2-EF064D2D7E4C}"/>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dirty="0"/>
          </a:p>
        </p:txBody>
      </p:sp>
      <p:sp>
        <p:nvSpPr>
          <p:cNvPr id="9" name="Slide Number Placeholder 8">
            <a:extLst>
              <a:ext uri="{FF2B5EF4-FFF2-40B4-BE49-F238E27FC236}">
                <a16:creationId xmlns:a16="http://schemas.microsoft.com/office/drawing/2014/main" id="{553C139E-C1A2-974C-9251-5CB501243A9A}"/>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CEF48CEA-885D-5C4E-A5CD-C931F1E95D6A}" type="slidenum">
              <a:rPr lang="en-US" smtClean="0"/>
              <a:t>‹nº›</a:t>
            </a:fld>
            <a:endParaRPr lang="en-US"/>
          </a:p>
        </p:txBody>
      </p:sp>
    </p:spTree>
    <p:extLst>
      <p:ext uri="{BB962C8B-B14F-4D97-AF65-F5344CB8AC3E}">
        <p14:creationId xmlns:p14="http://schemas.microsoft.com/office/powerpoint/2010/main" val="1056680579"/>
      </p:ext>
    </p:extLst>
  </p:cSld>
  <p:clrMap bg1="lt1" tx1="dk1" bg2="lt2" tx2="dk2" accent1="accent1" accent2="accent2" accent3="accent3" accent4="accent4" accent5="accent5" accent6="accent6" hlink="hlink" folHlink="folHlink"/>
  <p:sldLayoutIdLst>
    <p:sldLayoutId id="2147483949" r:id="rId1"/>
    <p:sldLayoutId id="2147483973" r:id="rId2"/>
    <p:sldLayoutId id="2147483977" r:id="rId3"/>
    <p:sldLayoutId id="2147483979" r:id="rId4"/>
    <p:sldLayoutId id="2147483975" r:id="rId5"/>
    <p:sldLayoutId id="2147483976" r:id="rId6"/>
    <p:sldLayoutId id="2147483981" r:id="rId7"/>
    <p:sldLayoutId id="2147483978" r:id="rId8"/>
    <p:sldLayoutId id="2147483972" r:id="rId9"/>
    <p:sldLayoutId id="2147483922" r:id="rId10"/>
    <p:sldLayoutId id="2147483983" r:id="rId11"/>
    <p:sldLayoutId id="2147483984" r:id="rId12"/>
    <p:sldLayoutId id="2147483985" r:id="rId13"/>
    <p:sldLayoutId id="2147483989" r:id="rId14"/>
    <p:sldLayoutId id="2147484004" r:id="rId15"/>
    <p:sldLayoutId id="2147484003" r:id="rId16"/>
    <p:sldLayoutId id="2147484005" r:id="rId17"/>
    <p:sldLayoutId id="2147484006" r:id="rId18"/>
    <p:sldLayoutId id="2147484007" r:id="rId19"/>
    <p:sldLayoutId id="2147483986" r:id="rId20"/>
    <p:sldLayoutId id="2147483987" r:id="rId21"/>
    <p:sldLayoutId id="2147483988" r:id="rId22"/>
    <p:sldLayoutId id="2147483991" r:id="rId23"/>
    <p:sldLayoutId id="2147483992" r:id="rId24"/>
    <p:sldLayoutId id="2147483993" r:id="rId25"/>
    <p:sldLayoutId id="2147483996" r:id="rId26"/>
    <p:sldLayoutId id="2147483997" r:id="rId27"/>
    <p:sldLayoutId id="2147483998" r:id="rId28"/>
    <p:sldLayoutId id="2147483999" r:id="rId29"/>
    <p:sldLayoutId id="2147484000" r:id="rId30"/>
    <p:sldLayoutId id="2147484001" r:id="rId31"/>
    <p:sldLayoutId id="2147484002" r:id="rId32"/>
    <p:sldLayoutId id="2147483982" r:id="rId33"/>
    <p:sldLayoutId id="2147484008" r:id="rId34"/>
    <p:sldLayoutId id="2147484011" r:id="rId35"/>
    <p:sldLayoutId id="2147484015" r:id="rId36"/>
    <p:sldLayoutId id="2147484016" r:id="rId37"/>
    <p:sldLayoutId id="2147484019" r:id="rId38"/>
    <p:sldLayoutId id="2147484020" r:id="rId39"/>
    <p:sldLayoutId id="2147484021" r:id="rId40"/>
    <p:sldLayoutId id="2147484023" r:id="rId41"/>
    <p:sldLayoutId id="2147484026" r:id="rId42"/>
  </p:sldLayoutIdLst>
  <p:hf hdr="0" ftr="0" dt="0"/>
  <p:txStyles>
    <p:titleStyle>
      <a:lvl1pPr algn="ctr" defTabSz="1371600" rtl="0" eaLnBrk="1" latinLnBrk="0" hangingPunct="1">
        <a:lnSpc>
          <a:spcPct val="90000"/>
        </a:lnSpc>
        <a:spcBef>
          <a:spcPct val="0"/>
        </a:spcBef>
        <a:buNone/>
        <a:defRPr sz="6600" b="0" i="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a:buChar char="•"/>
        <a:defRPr sz="4200" b="0" i="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a:buChar char="•"/>
        <a:defRPr sz="3600" b="0" i="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a:buChar char="•"/>
        <a:defRPr sz="3000" b="0" i="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a:buChar char="•"/>
        <a:defRPr sz="2700" b="0" i="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a:buChar char="•"/>
        <a:defRPr sz="2700" b="0" i="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7.xml"/></Relationships>
</file>

<file path=ppt/slides/_rels/slide1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7.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42.xml"/><Relationship Id="rId4" Type="http://schemas.openxmlformats.org/officeDocument/2006/relationships/hyperlink" Target="http://www.fao.org/eufmd/resources/reports/quarterlyreport/en/"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7.xml"/></Relationships>
</file>

<file path=ppt/slides/_rels/slide2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7.xml"/></Relationships>
</file>

<file path=ppt/slides/_rels/slide2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6.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40.xml"/></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slideLayout" Target="../slideLayouts/slideLayout34.xml"/><Relationship Id="rId1" Type="http://schemas.openxmlformats.org/officeDocument/2006/relationships/tags" Target="../tags/tag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60A730EB-A98A-F36D-BC4E-5FAD31AC5105}"/>
              </a:ext>
            </a:extLst>
          </p:cNvPr>
          <p:cNvSpPr txBox="1">
            <a:spLocks/>
          </p:cNvSpPr>
          <p:nvPr/>
        </p:nvSpPr>
        <p:spPr>
          <a:xfrm>
            <a:off x="3140764" y="5937179"/>
            <a:ext cx="14717865" cy="2483643"/>
          </a:xfrm>
          <a:prstGeom prst="rect">
            <a:avLst/>
          </a:prstGeom>
        </p:spPr>
        <p:txBody>
          <a:bodyPr>
            <a:normAutofit/>
          </a:bodyPr>
          <a:lstStyle>
            <a:lvl1pPr marL="342900" indent="-342900" algn="l" defTabSz="1371600" rtl="0" eaLnBrk="1" latinLnBrk="0" hangingPunct="1">
              <a:lnSpc>
                <a:spcPct val="90000"/>
              </a:lnSpc>
              <a:spcBef>
                <a:spcPts val="1500"/>
              </a:spcBef>
              <a:buFont typeface="Arial"/>
              <a:buChar char="•"/>
              <a:defRPr sz="4200" b="0" i="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a:buChar char="•"/>
              <a:defRPr sz="3600" b="0" i="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a:buChar char="•"/>
              <a:defRPr sz="3000" b="0" i="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a:buChar char="•"/>
              <a:defRPr sz="2700" b="0" i="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a:buChar char="•"/>
              <a:defRPr sz="2700" b="0" i="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9pPr>
          </a:lstStyle>
          <a:p>
            <a:pPr marL="0" indent="0">
              <a:buNone/>
            </a:pPr>
            <a:r>
              <a:rPr lang="pt-BR" sz="5400" b="1" dirty="0">
                <a:solidFill>
                  <a:schemeClr val="bg1"/>
                </a:solidFill>
                <a:latin typeface="Arial" panose="020B0604020202020204" pitchFamily="34" charset="0"/>
                <a:cs typeface="Arial" panose="020B0604020202020204" pitchFamily="34" charset="0"/>
              </a:rPr>
              <a:t>Manuel J Sanchez Vazquez </a:t>
            </a:r>
            <a:r>
              <a:rPr lang="pt-BR" sz="4800" dirty="0">
                <a:solidFill>
                  <a:schemeClr val="bg1"/>
                </a:solidFill>
                <a:latin typeface="Arial" panose="020B0604020202020204" pitchFamily="34" charset="0"/>
                <a:cs typeface="Arial" panose="020B0604020202020204" pitchFamily="34" charset="0"/>
              </a:rPr>
              <a:t>DVM PhD MSc MA</a:t>
            </a:r>
          </a:p>
          <a:p>
            <a:pPr marL="0" indent="0">
              <a:buNone/>
            </a:pPr>
            <a:r>
              <a:rPr lang="pt-BR" dirty="0">
                <a:solidFill>
                  <a:schemeClr val="bg1"/>
                </a:solidFill>
                <a:latin typeface="Arial" panose="020B0604020202020204" pitchFamily="34" charset="0"/>
                <a:cs typeface="Arial" panose="020B0604020202020204" pitchFamily="34" charset="0"/>
              </a:rPr>
              <a:t>PANAFTOSA/SPV-OPS/OMS</a:t>
            </a:r>
          </a:p>
        </p:txBody>
      </p:sp>
      <p:sp>
        <p:nvSpPr>
          <p:cNvPr id="3" name="Title 1">
            <a:extLst>
              <a:ext uri="{FF2B5EF4-FFF2-40B4-BE49-F238E27FC236}">
                <a16:creationId xmlns:a16="http://schemas.microsoft.com/office/drawing/2014/main" id="{79D7460A-DB40-7DBB-6A58-9BA17B9E44AE}"/>
              </a:ext>
            </a:extLst>
          </p:cNvPr>
          <p:cNvSpPr txBox="1">
            <a:spLocks/>
          </p:cNvSpPr>
          <p:nvPr/>
        </p:nvSpPr>
        <p:spPr>
          <a:xfrm>
            <a:off x="3997091" y="1866178"/>
            <a:ext cx="11396635" cy="3581400"/>
          </a:xfrm>
          <a:prstGeom prst="rect">
            <a:avLst/>
          </a:prstGeom>
        </p:spPr>
        <p:txBody>
          <a:bodyPr>
            <a:noAutofit/>
          </a:bodyPr>
          <a:lstStyle>
            <a:lvl1pPr algn="ctr" defTabSz="1371600" rtl="0" eaLnBrk="1" latinLnBrk="0" hangingPunct="1">
              <a:lnSpc>
                <a:spcPct val="90000"/>
              </a:lnSpc>
              <a:spcBef>
                <a:spcPct val="0"/>
              </a:spcBef>
              <a:buNone/>
              <a:defRPr sz="6600" b="0" i="0" kern="1200">
                <a:solidFill>
                  <a:schemeClr val="tx1"/>
                </a:solidFill>
                <a:latin typeface="+mj-lt"/>
                <a:ea typeface="+mj-ea"/>
                <a:cs typeface="+mj-cs"/>
              </a:defRPr>
            </a:lvl1pPr>
          </a:lstStyle>
          <a:p>
            <a:pPr algn="l"/>
            <a:r>
              <a:rPr lang="pt-BR" sz="7500" b="1" dirty="0" err="1">
                <a:solidFill>
                  <a:schemeClr val="bg1"/>
                </a:solidFill>
                <a:latin typeface="Arial" panose="020B0604020202020204" pitchFamily="34" charset="0"/>
                <a:cs typeface="Arial" panose="020B0604020202020204" pitchFamily="34" charset="0"/>
              </a:rPr>
              <a:t>Situacion</a:t>
            </a:r>
            <a:r>
              <a:rPr lang="pt-BR" sz="7500" b="1" dirty="0">
                <a:solidFill>
                  <a:schemeClr val="bg1"/>
                </a:solidFill>
                <a:latin typeface="Arial" panose="020B0604020202020204" pitchFamily="34" charset="0"/>
                <a:cs typeface="Arial" panose="020B0604020202020204" pitchFamily="34" charset="0"/>
              </a:rPr>
              <a:t> de </a:t>
            </a:r>
            <a:r>
              <a:rPr lang="pt-BR" sz="7500" b="1" dirty="0" err="1">
                <a:solidFill>
                  <a:schemeClr val="bg1"/>
                </a:solidFill>
                <a:latin typeface="Arial" panose="020B0604020202020204" pitchFamily="34" charset="0"/>
                <a:cs typeface="Arial" panose="020B0604020202020204" pitchFamily="34" charset="0"/>
              </a:rPr>
              <a:t>Riesgo</a:t>
            </a:r>
            <a:r>
              <a:rPr lang="pt-BR" sz="7500" b="1" dirty="0">
                <a:solidFill>
                  <a:schemeClr val="bg1"/>
                </a:solidFill>
                <a:latin typeface="Arial" panose="020B0604020202020204" pitchFamily="34" charset="0"/>
                <a:cs typeface="Arial" panose="020B0604020202020204" pitchFamily="34" charset="0"/>
              </a:rPr>
              <a:t> Global y Regional de </a:t>
            </a:r>
            <a:r>
              <a:rPr lang="pt-BR" sz="7500" b="1" dirty="0" err="1">
                <a:solidFill>
                  <a:schemeClr val="bg1"/>
                </a:solidFill>
                <a:latin typeface="Arial" panose="020B0604020202020204" pitchFamily="34" charset="0"/>
                <a:cs typeface="Arial" panose="020B0604020202020204" pitchFamily="34" charset="0"/>
              </a:rPr>
              <a:t>fiebre</a:t>
            </a:r>
            <a:r>
              <a:rPr lang="pt-BR" sz="7500" b="1" dirty="0">
                <a:solidFill>
                  <a:schemeClr val="bg1"/>
                </a:solidFill>
                <a:latin typeface="Arial" panose="020B0604020202020204" pitchFamily="34" charset="0"/>
                <a:cs typeface="Arial" panose="020B0604020202020204" pitchFamily="34" charset="0"/>
              </a:rPr>
              <a:t> aftosa</a:t>
            </a:r>
          </a:p>
        </p:txBody>
      </p:sp>
    </p:spTree>
    <p:extLst>
      <p:ext uri="{BB962C8B-B14F-4D97-AF65-F5344CB8AC3E}">
        <p14:creationId xmlns:p14="http://schemas.microsoft.com/office/powerpoint/2010/main" val="251006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30115" y="404640"/>
            <a:ext cx="15341516" cy="1236592"/>
          </a:xfrm>
        </p:spPr>
        <p:txBody>
          <a:bodyPr vert="horz" wrap="square" lIns="137160" tIns="68580" rIns="137160" bIns="68580" numCol="1" rtlCol="0" anchor="ctr" anchorCtr="0" compatLnSpc="1">
            <a:prstTxWarp prst="textNoShape">
              <a:avLst/>
            </a:prstTxWarp>
            <a:normAutofit/>
          </a:bodyPr>
          <a:lstStyle/>
          <a:p>
            <a:pPr algn="l"/>
            <a:r>
              <a:rPr lang="es-ES" sz="4800" spc="-225" dirty="0">
                <a:solidFill>
                  <a:schemeClr val="tx1"/>
                </a:solidFill>
              </a:rPr>
              <a:t>Reconocimiento en la Región</a:t>
            </a:r>
            <a:endParaRPr lang="es-ES" sz="4800" dirty="0">
              <a:solidFill>
                <a:schemeClr val="tx1"/>
              </a:solidFill>
            </a:endParaRPr>
          </a:p>
        </p:txBody>
      </p:sp>
      <p:pic>
        <p:nvPicPr>
          <p:cNvPr id="9" name="Espaço Reservado para Conteúdo 4" descr="Mapa&#10;&#10;Descrição gerada automaticamente">
            <a:extLst>
              <a:ext uri="{FF2B5EF4-FFF2-40B4-BE49-F238E27FC236}">
                <a16:creationId xmlns:a16="http://schemas.microsoft.com/office/drawing/2014/main" id="{C63A1E84-25CF-4A9B-988B-76A235F1E795}"/>
              </a:ext>
            </a:extLst>
          </p:cNvPr>
          <p:cNvPicPr>
            <a:picLocks noGrp="1" noChangeAspect="1"/>
          </p:cNvPicPr>
          <p:nvPr>
            <p:ph sz="half" idx="1"/>
          </p:nvPr>
        </p:nvPicPr>
        <p:blipFill>
          <a:blip r:embed="rId3" cstate="email">
            <a:extLst>
              <a:ext uri="{28A0092B-C50C-407E-A947-70E740481C1C}">
                <a14:useLocalDpi xmlns:a14="http://schemas.microsoft.com/office/drawing/2010/main" val="0"/>
              </a:ext>
            </a:extLst>
          </a:blip>
          <a:stretch>
            <a:fillRect/>
          </a:stretch>
        </p:blipFill>
        <p:spPr>
          <a:xfrm>
            <a:off x="2056972" y="1641232"/>
            <a:ext cx="5831955" cy="8241128"/>
          </a:xfrm>
        </p:spPr>
      </p:pic>
      <p:sp>
        <p:nvSpPr>
          <p:cNvPr id="10" name="Elipse 9">
            <a:extLst>
              <a:ext uri="{FF2B5EF4-FFF2-40B4-BE49-F238E27FC236}">
                <a16:creationId xmlns:a16="http://schemas.microsoft.com/office/drawing/2014/main" id="{5713457F-7DF1-4345-B49E-802E438DE592}"/>
              </a:ext>
            </a:extLst>
          </p:cNvPr>
          <p:cNvSpPr/>
          <p:nvPr/>
        </p:nvSpPr>
        <p:spPr>
          <a:xfrm rot="17057595">
            <a:off x="3629177" y="2499663"/>
            <a:ext cx="365260" cy="942398"/>
          </a:xfrm>
          <a:prstGeom prst="ellipse">
            <a:avLst/>
          </a:prstGeom>
          <a:gradFill flip="none" rotWithShape="1">
            <a:gsLst>
              <a:gs pos="0">
                <a:srgbClr val="FFC000"/>
              </a:gs>
              <a:gs pos="89000">
                <a:schemeClr val="accent1">
                  <a:tint val="44500"/>
                  <a:satMod val="160000"/>
                  <a:alpha val="12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sp>
        <p:nvSpPr>
          <p:cNvPr id="11" name="Elipse 10">
            <a:extLst>
              <a:ext uri="{FF2B5EF4-FFF2-40B4-BE49-F238E27FC236}">
                <a16:creationId xmlns:a16="http://schemas.microsoft.com/office/drawing/2014/main" id="{FD4D960A-06B6-4050-B112-435136F24656}"/>
              </a:ext>
            </a:extLst>
          </p:cNvPr>
          <p:cNvSpPr/>
          <p:nvPr/>
        </p:nvSpPr>
        <p:spPr>
          <a:xfrm rot="17057595">
            <a:off x="3781720" y="4491159"/>
            <a:ext cx="971089" cy="942398"/>
          </a:xfrm>
          <a:prstGeom prst="ellipse">
            <a:avLst/>
          </a:prstGeom>
          <a:gradFill flip="none" rotWithShape="1">
            <a:gsLst>
              <a:gs pos="0">
                <a:srgbClr val="FFC000"/>
              </a:gs>
              <a:gs pos="89000">
                <a:schemeClr val="accent1">
                  <a:tint val="44500"/>
                  <a:satMod val="160000"/>
                  <a:alpha val="12000"/>
                </a:schemeClr>
              </a:gs>
              <a:gs pos="100000">
                <a:schemeClr val="accent1">
                  <a:tint val="23500"/>
                  <a:satMod val="160000"/>
                </a:schemeClr>
              </a:gs>
            </a:gsLst>
            <a:lin ang="135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4050"/>
          </a:p>
        </p:txBody>
      </p:sp>
      <p:sp>
        <p:nvSpPr>
          <p:cNvPr id="13" name="object 2">
            <a:extLst>
              <a:ext uri="{FF2B5EF4-FFF2-40B4-BE49-F238E27FC236}">
                <a16:creationId xmlns:a16="http://schemas.microsoft.com/office/drawing/2014/main" id="{3891EDD8-EB0D-460B-9171-0FAC5EF9A50C}"/>
              </a:ext>
            </a:extLst>
          </p:cNvPr>
          <p:cNvSpPr txBox="1"/>
          <p:nvPr/>
        </p:nvSpPr>
        <p:spPr>
          <a:xfrm>
            <a:off x="9434793" y="2757847"/>
            <a:ext cx="5243315" cy="8241127"/>
          </a:xfrm>
          <a:prstGeom prst="rect">
            <a:avLst/>
          </a:prstGeom>
        </p:spPr>
        <p:txBody>
          <a:bodyPr vert="horz" lIns="137160" tIns="68580" rIns="137160" bIns="68580" rtlCol="0">
            <a:normAutofit/>
          </a:bodyPr>
          <a:lstStyle/>
          <a:p>
            <a:pPr marL="19050" marR="795338">
              <a:lnSpc>
                <a:spcPts val="3150"/>
              </a:lnSpc>
              <a:spcBef>
                <a:spcPts val="329"/>
              </a:spcBef>
            </a:pPr>
            <a:r>
              <a:rPr lang="es-ES" sz="3200" b="1" spc="-195" dirty="0">
                <a:cs typeface="Arial"/>
              </a:rPr>
              <a:t>En la reciente AG de la OMSA se aprobado para el reconocimiento del Norte de Santander en Colombia, como libre con vacunación y nuevas zonas en Bolivia (el Beni+) como libre sin </a:t>
            </a:r>
            <a:endParaRPr lang="en-US" sz="3200" b="1" spc="-195" dirty="0">
              <a:cs typeface="Arial"/>
            </a:endParaRPr>
          </a:p>
        </p:txBody>
      </p:sp>
    </p:spTree>
    <p:extLst>
      <p:ext uri="{BB962C8B-B14F-4D97-AF65-F5344CB8AC3E}">
        <p14:creationId xmlns:p14="http://schemas.microsoft.com/office/powerpoint/2010/main" val="145338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6B70D79E-CE77-4C0D-AB54-21CEDF789A6D}"/>
              </a:ext>
            </a:extLst>
          </p:cNvPr>
          <p:cNvSpPr>
            <a:spLocks noGrp="1"/>
          </p:cNvSpPr>
          <p:nvPr>
            <p:ph type="body" sz="quarter" idx="10"/>
          </p:nvPr>
        </p:nvSpPr>
        <p:spPr>
          <a:xfrm>
            <a:off x="961019" y="4571146"/>
            <a:ext cx="15880557" cy="1144709"/>
          </a:xfrm>
        </p:spPr>
        <p:txBody>
          <a:bodyPr>
            <a:normAutofit/>
          </a:bodyPr>
          <a:lstStyle/>
          <a:p>
            <a:r>
              <a:rPr lang="es-ES" b="1" spc="-191" dirty="0">
                <a:latin typeface="Arial" panose="020B0604020202020204" pitchFamily="34" charset="0"/>
                <a:ea typeface="ＭＳ Ｐゴシック" charset="-128"/>
                <a:cs typeface="Arial" panose="020B0604020202020204" pitchFamily="34" charset="0"/>
              </a:rPr>
              <a:t>Estudios de casos</a:t>
            </a:r>
          </a:p>
          <a:p>
            <a:endParaRPr lang="en-US" sz="4800" b="1" spc="-191" dirty="0">
              <a:latin typeface="Arial" panose="020B0604020202020204" pitchFamily="34" charset="0"/>
              <a:ea typeface="ＭＳ Ｐゴシック" charset="-128"/>
              <a:cs typeface="Arial" panose="020B0604020202020204" pitchFamily="34" charset="0"/>
            </a:endParaRPr>
          </a:p>
        </p:txBody>
      </p:sp>
    </p:spTree>
    <p:extLst>
      <p:ext uri="{BB962C8B-B14F-4D97-AF65-F5344CB8AC3E}">
        <p14:creationId xmlns:p14="http://schemas.microsoft.com/office/powerpoint/2010/main" val="903834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35B6B2-6FEF-6F15-8257-95BB4B00418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3398FE0F-DB39-0AEA-07A0-F76D43858A78}"/>
              </a:ext>
            </a:extLst>
          </p:cNvPr>
          <p:cNvSpPr>
            <a:spLocks noGrp="1"/>
          </p:cNvSpPr>
          <p:nvPr>
            <p:ph sz="half" idx="1"/>
          </p:nvPr>
        </p:nvSpPr>
        <p:spPr/>
        <p:txBody>
          <a:bodyPr/>
          <a:lstStyle/>
          <a:p>
            <a:endParaRPr lang="pt-BR"/>
          </a:p>
        </p:txBody>
      </p:sp>
      <p:pic>
        <p:nvPicPr>
          <p:cNvPr id="5" name="Imagem 4">
            <a:extLst>
              <a:ext uri="{FF2B5EF4-FFF2-40B4-BE49-F238E27FC236}">
                <a16:creationId xmlns:a16="http://schemas.microsoft.com/office/drawing/2014/main" id="{30BA3255-2B69-36A9-06ED-26D2203FE647}"/>
              </a:ext>
            </a:extLst>
          </p:cNvPr>
          <p:cNvPicPr>
            <a:picLocks noChangeAspect="1"/>
          </p:cNvPicPr>
          <p:nvPr/>
        </p:nvPicPr>
        <p:blipFill>
          <a:blip r:embed="rId2"/>
          <a:stretch>
            <a:fillRect/>
          </a:stretch>
        </p:blipFill>
        <p:spPr>
          <a:xfrm>
            <a:off x="2631881" y="330167"/>
            <a:ext cx="13402910" cy="9626666"/>
          </a:xfrm>
          <a:prstGeom prst="rect">
            <a:avLst/>
          </a:prstGeom>
        </p:spPr>
      </p:pic>
    </p:spTree>
    <p:extLst>
      <p:ext uri="{BB962C8B-B14F-4D97-AF65-F5344CB8AC3E}">
        <p14:creationId xmlns:p14="http://schemas.microsoft.com/office/powerpoint/2010/main" val="4196707055"/>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D0FAFB-4F18-86E9-AFFD-9AB9968C4B40}"/>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9804104-E737-E5AF-B097-CEFFD0A396CE}"/>
              </a:ext>
            </a:extLst>
          </p:cNvPr>
          <p:cNvSpPr>
            <a:spLocks noGrp="1"/>
          </p:cNvSpPr>
          <p:nvPr>
            <p:ph sz="half" idx="1"/>
          </p:nvPr>
        </p:nvSpPr>
        <p:spPr/>
        <p:txBody>
          <a:bodyPr/>
          <a:lstStyle/>
          <a:p>
            <a:endParaRPr lang="pt-BR"/>
          </a:p>
        </p:txBody>
      </p:sp>
      <p:pic>
        <p:nvPicPr>
          <p:cNvPr id="5" name="Imagem 4">
            <a:extLst>
              <a:ext uri="{FF2B5EF4-FFF2-40B4-BE49-F238E27FC236}">
                <a16:creationId xmlns:a16="http://schemas.microsoft.com/office/drawing/2014/main" id="{98181D66-2877-1656-A638-88C840CB8162}"/>
              </a:ext>
            </a:extLst>
          </p:cNvPr>
          <p:cNvPicPr>
            <a:picLocks noChangeAspect="1"/>
          </p:cNvPicPr>
          <p:nvPr/>
        </p:nvPicPr>
        <p:blipFill>
          <a:blip r:embed="rId2"/>
          <a:stretch>
            <a:fillRect/>
          </a:stretch>
        </p:blipFill>
        <p:spPr>
          <a:xfrm>
            <a:off x="996269" y="0"/>
            <a:ext cx="16295462" cy="10287000"/>
          </a:xfrm>
          <a:prstGeom prst="rect">
            <a:avLst/>
          </a:prstGeom>
        </p:spPr>
      </p:pic>
    </p:spTree>
    <p:extLst>
      <p:ext uri="{BB962C8B-B14F-4D97-AF65-F5344CB8AC3E}">
        <p14:creationId xmlns:p14="http://schemas.microsoft.com/office/powerpoint/2010/main" val="71144237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52896C-8AB2-D175-C44B-E303C305AC66}"/>
              </a:ext>
            </a:extLst>
          </p:cNvPr>
          <p:cNvSpPr>
            <a:spLocks noGrp="1"/>
          </p:cNvSpPr>
          <p:nvPr>
            <p:ph type="title"/>
          </p:nvPr>
        </p:nvSpPr>
        <p:spPr/>
        <p:txBody>
          <a:bodyPr/>
          <a:lstStyle/>
          <a:p>
            <a:r>
              <a:rPr lang="pt-BR" dirty="0" err="1"/>
              <a:t>Indonesia</a:t>
            </a:r>
            <a:endParaRPr lang="pt-BR" dirty="0"/>
          </a:p>
        </p:txBody>
      </p:sp>
      <p:pic>
        <p:nvPicPr>
          <p:cNvPr id="5" name="Imagem 4">
            <a:extLst>
              <a:ext uri="{FF2B5EF4-FFF2-40B4-BE49-F238E27FC236}">
                <a16:creationId xmlns:a16="http://schemas.microsoft.com/office/drawing/2014/main" id="{E6CA108B-AA0C-FA05-E16A-2FDB6FFF631B}"/>
              </a:ext>
            </a:extLst>
          </p:cNvPr>
          <p:cNvPicPr>
            <a:picLocks noChangeAspect="1"/>
          </p:cNvPicPr>
          <p:nvPr/>
        </p:nvPicPr>
        <p:blipFill>
          <a:blip r:embed="rId2"/>
          <a:stretch>
            <a:fillRect/>
          </a:stretch>
        </p:blipFill>
        <p:spPr>
          <a:xfrm>
            <a:off x="0" y="3226506"/>
            <a:ext cx="17744683" cy="4830428"/>
          </a:xfrm>
          <a:prstGeom prst="rect">
            <a:avLst/>
          </a:prstGeom>
        </p:spPr>
      </p:pic>
      <p:sp>
        <p:nvSpPr>
          <p:cNvPr id="7" name="Retângulo 6">
            <a:extLst>
              <a:ext uri="{FF2B5EF4-FFF2-40B4-BE49-F238E27FC236}">
                <a16:creationId xmlns:a16="http://schemas.microsoft.com/office/drawing/2014/main" id="{0BC4184F-64C9-1956-B1FB-9D19F028CCE7}"/>
              </a:ext>
            </a:extLst>
          </p:cNvPr>
          <p:cNvSpPr/>
          <p:nvPr/>
        </p:nvSpPr>
        <p:spPr>
          <a:xfrm>
            <a:off x="-42112" y="4283551"/>
            <a:ext cx="17025471" cy="842210"/>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9D23BECF-8DC4-4022-F5BA-D487136A1037}"/>
              </a:ext>
            </a:extLst>
          </p:cNvPr>
          <p:cNvSpPr/>
          <p:nvPr/>
        </p:nvSpPr>
        <p:spPr>
          <a:xfrm>
            <a:off x="-1" y="6203552"/>
            <a:ext cx="17025471" cy="1225947"/>
          </a:xfrm>
          <a:prstGeom prst="rect">
            <a:avLst/>
          </a:prstGeom>
          <a:solidFill>
            <a:schemeClr val="accent1">
              <a:alpha val="3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82344992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0501BAA-D27C-5E28-F3C2-35954A55F401}"/>
              </a:ext>
            </a:extLst>
          </p:cNvPr>
          <p:cNvPicPr>
            <a:picLocks noChangeAspect="1"/>
          </p:cNvPicPr>
          <p:nvPr/>
        </p:nvPicPr>
        <p:blipFill>
          <a:blip r:embed="rId2"/>
          <a:stretch>
            <a:fillRect/>
          </a:stretch>
        </p:blipFill>
        <p:spPr>
          <a:xfrm>
            <a:off x="0" y="274321"/>
            <a:ext cx="18288000" cy="9738358"/>
          </a:xfrm>
          <a:prstGeom prst="rect">
            <a:avLst/>
          </a:prstGeom>
          <a:noFill/>
        </p:spPr>
      </p:pic>
    </p:spTree>
    <p:extLst>
      <p:ext uri="{BB962C8B-B14F-4D97-AF65-F5344CB8AC3E}">
        <p14:creationId xmlns:p14="http://schemas.microsoft.com/office/powerpoint/2010/main" val="1494642933"/>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2B5796-C0D3-F5B7-D00A-5D83555ADAA9}"/>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8F15185-0563-D206-1953-C5138C354B8B}"/>
              </a:ext>
            </a:extLst>
          </p:cNvPr>
          <p:cNvSpPr>
            <a:spLocks noGrp="1"/>
          </p:cNvSpPr>
          <p:nvPr>
            <p:ph sz="half" idx="1"/>
          </p:nvPr>
        </p:nvSpPr>
        <p:spPr/>
        <p:txBody>
          <a:bodyPr/>
          <a:lstStyle/>
          <a:p>
            <a:endParaRPr lang="pt-BR"/>
          </a:p>
        </p:txBody>
      </p:sp>
      <p:pic>
        <p:nvPicPr>
          <p:cNvPr id="7" name="Imagem 6">
            <a:extLst>
              <a:ext uri="{FF2B5EF4-FFF2-40B4-BE49-F238E27FC236}">
                <a16:creationId xmlns:a16="http://schemas.microsoft.com/office/drawing/2014/main" id="{5911BFB4-5BE6-7ACD-C687-2ACF5BB94AB4}"/>
              </a:ext>
            </a:extLst>
          </p:cNvPr>
          <p:cNvPicPr>
            <a:picLocks noChangeAspect="1"/>
          </p:cNvPicPr>
          <p:nvPr/>
        </p:nvPicPr>
        <p:blipFill>
          <a:blip r:embed="rId2"/>
          <a:stretch>
            <a:fillRect/>
          </a:stretch>
        </p:blipFill>
        <p:spPr>
          <a:xfrm>
            <a:off x="1685925" y="0"/>
            <a:ext cx="14916150" cy="10287000"/>
          </a:xfrm>
          <a:prstGeom prst="rect">
            <a:avLst/>
          </a:prstGeom>
        </p:spPr>
      </p:pic>
    </p:spTree>
    <p:extLst>
      <p:ext uri="{BB962C8B-B14F-4D97-AF65-F5344CB8AC3E}">
        <p14:creationId xmlns:p14="http://schemas.microsoft.com/office/powerpoint/2010/main" val="27132115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63330-BA26-4EA7-FDBE-AE669FBE463F}"/>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B41FEC9-DC7B-400E-585D-183F33CC18F9}"/>
              </a:ext>
            </a:extLst>
          </p:cNvPr>
          <p:cNvSpPr>
            <a:spLocks noGrp="1"/>
          </p:cNvSpPr>
          <p:nvPr>
            <p:ph sz="half" idx="1"/>
          </p:nvPr>
        </p:nvSpPr>
        <p:spPr/>
        <p:txBody>
          <a:bodyPr/>
          <a:lstStyle/>
          <a:p>
            <a:endParaRPr lang="pt-BR"/>
          </a:p>
        </p:txBody>
      </p:sp>
      <p:pic>
        <p:nvPicPr>
          <p:cNvPr id="5" name="Imagem 4">
            <a:extLst>
              <a:ext uri="{FF2B5EF4-FFF2-40B4-BE49-F238E27FC236}">
                <a16:creationId xmlns:a16="http://schemas.microsoft.com/office/drawing/2014/main" id="{2B583488-0D19-0EBA-0CE1-B6E3188B0062}"/>
              </a:ext>
            </a:extLst>
          </p:cNvPr>
          <p:cNvPicPr>
            <a:picLocks noChangeAspect="1"/>
          </p:cNvPicPr>
          <p:nvPr/>
        </p:nvPicPr>
        <p:blipFill>
          <a:blip r:embed="rId2"/>
          <a:stretch>
            <a:fillRect/>
          </a:stretch>
        </p:blipFill>
        <p:spPr>
          <a:xfrm>
            <a:off x="0" y="423132"/>
            <a:ext cx="18288000" cy="9440735"/>
          </a:xfrm>
          <a:prstGeom prst="rect">
            <a:avLst/>
          </a:prstGeom>
        </p:spPr>
      </p:pic>
    </p:spTree>
    <p:extLst>
      <p:ext uri="{BB962C8B-B14F-4D97-AF65-F5344CB8AC3E}">
        <p14:creationId xmlns:p14="http://schemas.microsoft.com/office/powerpoint/2010/main" val="270706661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D6E926C-2D3B-5C4D-0B0D-61FC562F4F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0736" y="4512138"/>
            <a:ext cx="6096000" cy="4238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B4E551A-5558-6729-F70E-AC6651FC949C}"/>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597216" y="4444779"/>
            <a:ext cx="6421902" cy="440502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a:extLst>
              <a:ext uri="{FF2B5EF4-FFF2-40B4-BE49-F238E27FC236}">
                <a16:creationId xmlns:a16="http://schemas.microsoft.com/office/drawing/2014/main" id="{1AB991FE-6F1C-F85E-EFED-7DEE3AD4415C}"/>
              </a:ext>
            </a:extLst>
          </p:cNvPr>
          <p:cNvPicPr>
            <a:picLocks noChangeAspect="1"/>
          </p:cNvPicPr>
          <p:nvPr/>
        </p:nvPicPr>
        <p:blipFill>
          <a:blip r:embed="rId4"/>
          <a:stretch>
            <a:fillRect/>
          </a:stretch>
        </p:blipFill>
        <p:spPr>
          <a:xfrm>
            <a:off x="461174" y="0"/>
            <a:ext cx="6421263" cy="4512138"/>
          </a:xfrm>
          <a:prstGeom prst="rect">
            <a:avLst/>
          </a:prstGeom>
        </p:spPr>
      </p:pic>
      <p:pic>
        <p:nvPicPr>
          <p:cNvPr id="11" name="Imagem 10">
            <a:extLst>
              <a:ext uri="{FF2B5EF4-FFF2-40B4-BE49-F238E27FC236}">
                <a16:creationId xmlns:a16="http://schemas.microsoft.com/office/drawing/2014/main" id="{59E1F0F1-45DC-6C13-58B7-17215B57374B}"/>
              </a:ext>
            </a:extLst>
          </p:cNvPr>
          <p:cNvPicPr>
            <a:picLocks noChangeAspect="1"/>
          </p:cNvPicPr>
          <p:nvPr/>
        </p:nvPicPr>
        <p:blipFill>
          <a:blip r:embed="rId5"/>
          <a:stretch>
            <a:fillRect/>
          </a:stretch>
        </p:blipFill>
        <p:spPr>
          <a:xfrm>
            <a:off x="8738483" y="171972"/>
            <a:ext cx="9366636" cy="4022117"/>
          </a:xfrm>
          <a:prstGeom prst="rect">
            <a:avLst/>
          </a:prstGeom>
        </p:spPr>
      </p:pic>
    </p:spTree>
    <p:extLst>
      <p:ext uri="{BB962C8B-B14F-4D97-AF65-F5344CB8AC3E}">
        <p14:creationId xmlns:p14="http://schemas.microsoft.com/office/powerpoint/2010/main" val="1481794028"/>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6B70D79E-CE77-4C0D-AB54-21CEDF789A6D}"/>
              </a:ext>
            </a:extLst>
          </p:cNvPr>
          <p:cNvSpPr>
            <a:spLocks noGrp="1"/>
          </p:cNvSpPr>
          <p:nvPr>
            <p:ph type="body" sz="quarter" idx="10"/>
          </p:nvPr>
        </p:nvSpPr>
        <p:spPr>
          <a:xfrm>
            <a:off x="3425126" y="4571146"/>
            <a:ext cx="9384224" cy="1144709"/>
          </a:xfrm>
        </p:spPr>
        <p:txBody>
          <a:bodyPr>
            <a:normAutofit fontScale="85000" lnSpcReduction="20000"/>
          </a:bodyPr>
          <a:lstStyle/>
          <a:p>
            <a:r>
              <a:rPr lang="es-ES" b="1" spc="-191" dirty="0">
                <a:latin typeface="Arial" panose="020B0604020202020204" pitchFamily="34" charset="0"/>
                <a:ea typeface="ＭＳ Ｐゴシック" charset="-128"/>
                <a:cs typeface="Arial" panose="020B0604020202020204" pitchFamily="34" charset="0"/>
              </a:rPr>
              <a:t>Evaluación de Riesgo y la herramienta </a:t>
            </a:r>
            <a:r>
              <a:rPr lang="es-ES" b="1" spc="-191" dirty="0" err="1">
                <a:latin typeface="Arial" panose="020B0604020202020204" pitchFamily="34" charset="0"/>
                <a:ea typeface="ＭＳ Ｐゴシック" charset="-128"/>
                <a:cs typeface="Arial" panose="020B0604020202020204" pitchFamily="34" charset="0"/>
              </a:rPr>
              <a:t>Pragmatist</a:t>
            </a:r>
            <a:endParaRPr lang="es-ES" b="1" spc="-191" dirty="0">
              <a:latin typeface="Arial" panose="020B0604020202020204" pitchFamily="34" charset="0"/>
              <a:ea typeface="ＭＳ Ｐゴシック" charset="-128"/>
              <a:cs typeface="Arial" panose="020B0604020202020204" pitchFamily="34" charset="0"/>
            </a:endParaRPr>
          </a:p>
          <a:p>
            <a:endParaRPr lang="en-US" sz="4800" b="1" spc="-191" dirty="0">
              <a:latin typeface="Arial" panose="020B0604020202020204" pitchFamily="34" charset="0"/>
              <a:ea typeface="ＭＳ Ｐゴシック" charset="-128"/>
              <a:cs typeface="Arial" panose="020B0604020202020204" pitchFamily="34" charset="0"/>
            </a:endParaRPr>
          </a:p>
        </p:txBody>
      </p:sp>
    </p:spTree>
    <p:extLst>
      <p:ext uri="{BB962C8B-B14F-4D97-AF65-F5344CB8AC3E}">
        <p14:creationId xmlns:p14="http://schemas.microsoft.com/office/powerpoint/2010/main" val="727523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6B70D79E-CE77-4C0D-AB54-21CEDF789A6D}"/>
              </a:ext>
            </a:extLst>
          </p:cNvPr>
          <p:cNvSpPr>
            <a:spLocks noGrp="1"/>
          </p:cNvSpPr>
          <p:nvPr>
            <p:ph type="body" sz="quarter" idx="10"/>
          </p:nvPr>
        </p:nvSpPr>
        <p:spPr>
          <a:xfrm>
            <a:off x="961019" y="4571146"/>
            <a:ext cx="15880557" cy="1144709"/>
          </a:xfrm>
        </p:spPr>
        <p:txBody>
          <a:bodyPr>
            <a:normAutofit/>
          </a:bodyPr>
          <a:lstStyle/>
          <a:p>
            <a:r>
              <a:rPr lang="es-ES" b="1" spc="-191" dirty="0">
                <a:latin typeface="Arial" panose="020B0604020202020204" pitchFamily="34" charset="0"/>
                <a:ea typeface="ＭＳ Ｐゴシック" charset="-128"/>
                <a:cs typeface="Arial" panose="020B0604020202020204" pitchFamily="34" charset="0"/>
              </a:rPr>
              <a:t>Riesgo Global y Regional</a:t>
            </a:r>
          </a:p>
          <a:p>
            <a:endParaRPr lang="en-US" sz="4800" b="1" spc="-191" dirty="0">
              <a:latin typeface="Arial" panose="020B0604020202020204" pitchFamily="34" charset="0"/>
              <a:ea typeface="ＭＳ Ｐゴシック" charset="-128"/>
              <a:cs typeface="Arial" panose="020B0604020202020204" pitchFamily="34" charset="0"/>
            </a:endParaRPr>
          </a:p>
        </p:txBody>
      </p:sp>
    </p:spTree>
    <p:extLst>
      <p:ext uri="{BB962C8B-B14F-4D97-AF65-F5344CB8AC3E}">
        <p14:creationId xmlns:p14="http://schemas.microsoft.com/office/powerpoint/2010/main" val="3193977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F37944-5915-473F-810B-37690E6246EF}"/>
              </a:ext>
            </a:extLst>
          </p:cNvPr>
          <p:cNvSpPr>
            <a:spLocks noGrp="1"/>
          </p:cNvSpPr>
          <p:nvPr>
            <p:ph type="title"/>
          </p:nvPr>
        </p:nvSpPr>
        <p:spPr>
          <a:xfrm>
            <a:off x="1259564" y="299790"/>
            <a:ext cx="11505750" cy="676386"/>
          </a:xfrm>
        </p:spPr>
        <p:txBody>
          <a:bodyPr>
            <a:normAutofit fontScale="90000"/>
          </a:bodyPr>
          <a:lstStyle/>
          <a:p>
            <a:r>
              <a:rPr lang="pt-BR" dirty="0" err="1"/>
              <a:t>Linajes</a:t>
            </a:r>
            <a:r>
              <a:rPr lang="pt-BR" dirty="0"/>
              <a:t> de </a:t>
            </a:r>
            <a:r>
              <a:rPr lang="pt-BR" dirty="0" err="1"/>
              <a:t>fiebre</a:t>
            </a:r>
            <a:r>
              <a:rPr lang="pt-BR" dirty="0"/>
              <a:t> aftosa 2021 </a:t>
            </a:r>
          </a:p>
        </p:txBody>
      </p:sp>
      <p:grpSp>
        <p:nvGrpSpPr>
          <p:cNvPr id="7" name="Agrupar 6">
            <a:extLst>
              <a:ext uri="{FF2B5EF4-FFF2-40B4-BE49-F238E27FC236}">
                <a16:creationId xmlns:a16="http://schemas.microsoft.com/office/drawing/2014/main" id="{17115AE8-1A0D-4E9A-8172-DA2AE6BBC5CF}"/>
              </a:ext>
            </a:extLst>
          </p:cNvPr>
          <p:cNvGrpSpPr/>
          <p:nvPr/>
        </p:nvGrpSpPr>
        <p:grpSpPr>
          <a:xfrm>
            <a:off x="310294" y="1064810"/>
            <a:ext cx="13809719" cy="8549618"/>
            <a:chOff x="1556629" y="1158255"/>
            <a:chExt cx="9206479" cy="5699745"/>
          </a:xfrm>
        </p:grpSpPr>
        <p:pic>
          <p:nvPicPr>
            <p:cNvPr id="4" name="Imagem 3">
              <a:extLst>
                <a:ext uri="{FF2B5EF4-FFF2-40B4-BE49-F238E27FC236}">
                  <a16:creationId xmlns:a16="http://schemas.microsoft.com/office/drawing/2014/main" id="{8BA0176F-3DF3-4FFB-B18F-4C3445F4ED37}"/>
                </a:ext>
              </a:extLst>
            </p:cNvPr>
            <p:cNvPicPr>
              <a:picLocks noChangeAspect="1"/>
            </p:cNvPicPr>
            <p:nvPr/>
          </p:nvPicPr>
          <p:blipFill>
            <a:blip r:embed="rId2"/>
            <a:stretch>
              <a:fillRect/>
            </a:stretch>
          </p:blipFill>
          <p:spPr>
            <a:xfrm>
              <a:off x="1556629" y="1158255"/>
              <a:ext cx="9206479" cy="4313646"/>
            </a:xfrm>
            <a:prstGeom prst="rect">
              <a:avLst/>
            </a:prstGeom>
          </p:spPr>
        </p:pic>
        <p:pic>
          <p:nvPicPr>
            <p:cNvPr id="6" name="Imagem 5">
              <a:extLst>
                <a:ext uri="{FF2B5EF4-FFF2-40B4-BE49-F238E27FC236}">
                  <a16:creationId xmlns:a16="http://schemas.microsoft.com/office/drawing/2014/main" id="{2E96312D-5858-48D8-94E3-81DE342020B3}"/>
                </a:ext>
              </a:extLst>
            </p:cNvPr>
            <p:cNvPicPr>
              <a:picLocks noChangeAspect="1"/>
            </p:cNvPicPr>
            <p:nvPr/>
          </p:nvPicPr>
          <p:blipFill>
            <a:blip r:embed="rId3"/>
            <a:stretch>
              <a:fillRect/>
            </a:stretch>
          </p:blipFill>
          <p:spPr>
            <a:xfrm>
              <a:off x="1556629" y="4974657"/>
              <a:ext cx="9206479" cy="1883343"/>
            </a:xfrm>
            <a:prstGeom prst="rect">
              <a:avLst/>
            </a:prstGeom>
          </p:spPr>
        </p:pic>
      </p:grpSp>
      <p:sp>
        <p:nvSpPr>
          <p:cNvPr id="13" name="CaixaDeTexto 12">
            <a:extLst>
              <a:ext uri="{FF2B5EF4-FFF2-40B4-BE49-F238E27FC236}">
                <a16:creationId xmlns:a16="http://schemas.microsoft.com/office/drawing/2014/main" id="{5EC2DECE-855D-47BA-A726-6D3758FC68F8}"/>
              </a:ext>
            </a:extLst>
          </p:cNvPr>
          <p:cNvSpPr txBox="1"/>
          <p:nvPr/>
        </p:nvSpPr>
        <p:spPr>
          <a:xfrm>
            <a:off x="1259564" y="9486027"/>
            <a:ext cx="9146262" cy="507831"/>
          </a:xfrm>
          <a:prstGeom prst="rect">
            <a:avLst/>
          </a:prstGeom>
          <a:noFill/>
        </p:spPr>
        <p:txBody>
          <a:bodyPr wrap="square">
            <a:spAutoFit/>
          </a:bodyPr>
          <a:lstStyle/>
          <a:p>
            <a:r>
              <a:rPr lang="en-US" dirty="0">
                <a:latin typeface="Calibri" panose="020F0502020204030204" pitchFamily="34" charset="0"/>
              </a:rPr>
              <a:t>Source: </a:t>
            </a:r>
            <a:r>
              <a:rPr lang="pt-BR" sz="2100" dirty="0">
                <a:hlinkClick r:id="rId4"/>
              </a:rPr>
              <a:t>http://www.fao.org/eufmd/resources/reports/quarterlyreport/en/</a:t>
            </a:r>
            <a:endParaRPr lang="pt-BR" dirty="0"/>
          </a:p>
        </p:txBody>
      </p:sp>
    </p:spTree>
    <p:extLst>
      <p:ext uri="{BB962C8B-B14F-4D97-AF65-F5344CB8AC3E}">
        <p14:creationId xmlns:p14="http://schemas.microsoft.com/office/powerpoint/2010/main" val="563066290"/>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7230F89E-2052-0964-17DE-4B2FC94D6B0B}"/>
              </a:ext>
            </a:extLst>
          </p:cNvPr>
          <p:cNvPicPr>
            <a:picLocks noChangeAspect="1"/>
          </p:cNvPicPr>
          <p:nvPr/>
        </p:nvPicPr>
        <p:blipFill>
          <a:blip r:embed="rId2"/>
          <a:stretch>
            <a:fillRect/>
          </a:stretch>
        </p:blipFill>
        <p:spPr>
          <a:xfrm>
            <a:off x="1011904" y="1637498"/>
            <a:ext cx="13786938" cy="8547902"/>
          </a:xfrm>
          <a:prstGeom prst="rect">
            <a:avLst/>
          </a:prstGeom>
          <a:noFill/>
        </p:spPr>
      </p:pic>
      <p:sp>
        <p:nvSpPr>
          <p:cNvPr id="5" name="Título 1">
            <a:extLst>
              <a:ext uri="{FF2B5EF4-FFF2-40B4-BE49-F238E27FC236}">
                <a16:creationId xmlns:a16="http://schemas.microsoft.com/office/drawing/2014/main" id="{59FACEA8-FA1F-DB2D-9F6F-0A449EDCF8D8}"/>
              </a:ext>
            </a:extLst>
          </p:cNvPr>
          <p:cNvSpPr txBox="1">
            <a:spLocks/>
          </p:cNvSpPr>
          <p:nvPr/>
        </p:nvSpPr>
        <p:spPr>
          <a:xfrm>
            <a:off x="1331754" y="540421"/>
            <a:ext cx="11505750" cy="676386"/>
          </a:xfrm>
          <a:prstGeom prst="rect">
            <a:avLst/>
          </a:prstGeom>
        </p:spPr>
        <p:txBody>
          <a:bodyPr>
            <a:normAutofit fontScale="75000" lnSpcReduction="20000"/>
          </a:bodyPr>
          <a:lstStyle>
            <a:lvl1pPr algn="ctr" defTabSz="1371600" rtl="0" eaLnBrk="1" latinLnBrk="0" hangingPunct="1">
              <a:lnSpc>
                <a:spcPct val="90000"/>
              </a:lnSpc>
              <a:spcBef>
                <a:spcPct val="0"/>
              </a:spcBef>
              <a:buNone/>
              <a:defRPr sz="6600" b="0" i="0" kern="1200">
                <a:solidFill>
                  <a:schemeClr val="tx1"/>
                </a:solidFill>
                <a:latin typeface="+mj-lt"/>
                <a:ea typeface="+mj-ea"/>
                <a:cs typeface="+mj-cs"/>
              </a:defRPr>
            </a:lvl1pPr>
          </a:lstStyle>
          <a:p>
            <a:r>
              <a:rPr lang="pt-BR" dirty="0" err="1"/>
              <a:t>Linajes</a:t>
            </a:r>
            <a:r>
              <a:rPr lang="pt-BR" dirty="0"/>
              <a:t> de </a:t>
            </a:r>
            <a:r>
              <a:rPr lang="pt-BR" dirty="0" err="1"/>
              <a:t>fiebre</a:t>
            </a:r>
            <a:r>
              <a:rPr lang="pt-BR" dirty="0"/>
              <a:t> aftosa 2023 </a:t>
            </a:r>
          </a:p>
        </p:txBody>
      </p:sp>
    </p:spTree>
    <p:extLst>
      <p:ext uri="{BB962C8B-B14F-4D97-AF65-F5344CB8AC3E}">
        <p14:creationId xmlns:p14="http://schemas.microsoft.com/office/powerpoint/2010/main" val="271463289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2C9A00-BA8E-4C04-9253-24658F10537E}"/>
              </a:ext>
            </a:extLst>
          </p:cNvPr>
          <p:cNvSpPr>
            <a:spLocks noGrp="1"/>
          </p:cNvSpPr>
          <p:nvPr>
            <p:ph type="title"/>
          </p:nvPr>
        </p:nvSpPr>
        <p:spPr/>
        <p:txBody>
          <a:bodyPr/>
          <a:lstStyle/>
          <a:p>
            <a:endParaRPr lang="pt-BR"/>
          </a:p>
        </p:txBody>
      </p:sp>
      <p:pic>
        <p:nvPicPr>
          <p:cNvPr id="4" name="Imagem 3">
            <a:extLst>
              <a:ext uri="{FF2B5EF4-FFF2-40B4-BE49-F238E27FC236}">
                <a16:creationId xmlns:a16="http://schemas.microsoft.com/office/drawing/2014/main" id="{EF5B3845-CAE5-4BEF-ADA9-157AD82C30BB}"/>
              </a:ext>
            </a:extLst>
          </p:cNvPr>
          <p:cNvPicPr>
            <a:picLocks noChangeAspect="1"/>
          </p:cNvPicPr>
          <p:nvPr/>
        </p:nvPicPr>
        <p:blipFill>
          <a:blip r:embed="rId2"/>
          <a:stretch>
            <a:fillRect/>
          </a:stretch>
        </p:blipFill>
        <p:spPr>
          <a:xfrm>
            <a:off x="224853" y="917481"/>
            <a:ext cx="17574217" cy="8018778"/>
          </a:xfrm>
          <a:prstGeom prst="rect">
            <a:avLst/>
          </a:prstGeom>
        </p:spPr>
      </p:pic>
      <p:sp>
        <p:nvSpPr>
          <p:cNvPr id="5" name="CaixaDeTexto 4">
            <a:extLst>
              <a:ext uri="{FF2B5EF4-FFF2-40B4-BE49-F238E27FC236}">
                <a16:creationId xmlns:a16="http://schemas.microsoft.com/office/drawing/2014/main" id="{7E247F62-1200-40ED-8D28-C52DD297CC87}"/>
              </a:ext>
            </a:extLst>
          </p:cNvPr>
          <p:cNvSpPr txBox="1"/>
          <p:nvPr/>
        </p:nvSpPr>
        <p:spPr>
          <a:xfrm>
            <a:off x="12766973" y="194591"/>
            <a:ext cx="4681577" cy="507831"/>
          </a:xfrm>
          <a:prstGeom prst="rect">
            <a:avLst/>
          </a:prstGeom>
          <a:noFill/>
        </p:spPr>
        <p:txBody>
          <a:bodyPr wrap="square" rtlCol="0">
            <a:spAutoFit/>
          </a:bodyPr>
          <a:lstStyle/>
          <a:p>
            <a:r>
              <a:rPr lang="pt-BR" b="1" dirty="0">
                <a:solidFill>
                  <a:srgbClr val="1B9ADD"/>
                </a:solidFill>
              </a:rPr>
              <a:t>PRAGMATIST </a:t>
            </a:r>
            <a:r>
              <a:rPr lang="pt-BR" b="1" dirty="0" err="1">
                <a:solidFill>
                  <a:srgbClr val="1B9ADD"/>
                </a:solidFill>
              </a:rPr>
              <a:t>vaccines</a:t>
            </a:r>
            <a:endParaRPr lang="pt-BR" b="1" dirty="0">
              <a:solidFill>
                <a:srgbClr val="1B9ADD"/>
              </a:solidFill>
            </a:endParaRPr>
          </a:p>
        </p:txBody>
      </p:sp>
    </p:spTree>
    <p:extLst>
      <p:ext uri="{BB962C8B-B14F-4D97-AF65-F5344CB8AC3E}">
        <p14:creationId xmlns:p14="http://schemas.microsoft.com/office/powerpoint/2010/main" val="3875245509"/>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F70973-CFD5-D42B-695A-F80BDD9B155B}"/>
              </a:ext>
            </a:extLst>
          </p:cNvPr>
          <p:cNvSpPr>
            <a:spLocks noGrp="1"/>
          </p:cNvSpPr>
          <p:nvPr>
            <p:ph type="title"/>
          </p:nvPr>
        </p:nvSpPr>
        <p:spPr/>
        <p:txBody>
          <a:bodyPr/>
          <a:lstStyle/>
          <a:p>
            <a:endParaRPr lang="pt-BR"/>
          </a:p>
        </p:txBody>
      </p:sp>
      <p:pic>
        <p:nvPicPr>
          <p:cNvPr id="6" name="Imagem 5">
            <a:extLst>
              <a:ext uri="{FF2B5EF4-FFF2-40B4-BE49-F238E27FC236}">
                <a16:creationId xmlns:a16="http://schemas.microsoft.com/office/drawing/2014/main" id="{EA3FA752-724D-73D7-2927-B66E67AE43D0}"/>
              </a:ext>
            </a:extLst>
          </p:cNvPr>
          <p:cNvPicPr>
            <a:picLocks noChangeAspect="1"/>
          </p:cNvPicPr>
          <p:nvPr/>
        </p:nvPicPr>
        <p:blipFill>
          <a:blip r:embed="rId2"/>
          <a:stretch>
            <a:fillRect/>
          </a:stretch>
        </p:blipFill>
        <p:spPr>
          <a:xfrm>
            <a:off x="0" y="743650"/>
            <a:ext cx="18288000" cy="8799699"/>
          </a:xfrm>
          <a:prstGeom prst="rect">
            <a:avLst/>
          </a:prstGeom>
        </p:spPr>
      </p:pic>
    </p:spTree>
    <p:extLst>
      <p:ext uri="{BB962C8B-B14F-4D97-AF65-F5344CB8AC3E}">
        <p14:creationId xmlns:p14="http://schemas.microsoft.com/office/powerpoint/2010/main" val="315244414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4D55A-BF4A-DC24-5484-E948B5203221}"/>
              </a:ext>
            </a:extLst>
          </p:cNvPr>
          <p:cNvSpPr>
            <a:spLocks noGrp="1"/>
          </p:cNvSpPr>
          <p:nvPr>
            <p:ph type="title"/>
          </p:nvPr>
        </p:nvSpPr>
        <p:spPr/>
        <p:txBody>
          <a:bodyPr>
            <a:noAutofit/>
          </a:bodyPr>
          <a:lstStyle/>
          <a:p>
            <a:r>
              <a:rPr lang="es-ES" sz="4400" dirty="0"/>
              <a:t>¿Cuál es el riesgo relativo de introducción de la fiebre aftosa (por diferentes vías potenciales) en una explotación susceptible?</a:t>
            </a:r>
          </a:p>
        </p:txBody>
      </p:sp>
      <p:sp>
        <p:nvSpPr>
          <p:cNvPr id="3" name="Content Placeholder 2">
            <a:extLst>
              <a:ext uri="{FF2B5EF4-FFF2-40B4-BE49-F238E27FC236}">
                <a16:creationId xmlns:a16="http://schemas.microsoft.com/office/drawing/2014/main" id="{3824A6F1-740B-B736-E1E2-8F053E812899}"/>
              </a:ext>
            </a:extLst>
          </p:cNvPr>
          <p:cNvSpPr>
            <a:spLocks noGrp="1"/>
          </p:cNvSpPr>
          <p:nvPr>
            <p:ph sz="half" idx="1"/>
          </p:nvPr>
        </p:nvSpPr>
        <p:spPr/>
        <p:txBody>
          <a:bodyPr>
            <a:normAutofit fontScale="85000" lnSpcReduction="20000"/>
          </a:bodyPr>
          <a:lstStyle/>
          <a:p>
            <a:r>
              <a:rPr lang="es-ES" dirty="0"/>
              <a:t>Para esta pregunta consideramos tanto el riesgo de liberación (que combina el riesgo de infección en la subregión de origen con la probabilidad de que un animal infectado sea exportado) como el riesgo de exposición (que combina la probabilidad de que el virus ingrese una granja de la región con animales susceptibles)</a:t>
            </a:r>
          </a:p>
          <a:p>
            <a:r>
              <a:rPr lang="es-ES" dirty="0"/>
              <a:t>Para esta estimación, estamos combinando dos parámetros que deben ser proporcionados por expertos (los números en rojo):</a:t>
            </a:r>
          </a:p>
          <a:p>
            <a:r>
              <a:rPr lang="es-ES" dirty="0"/>
              <a:t>- por un lado, el peso relativo asignado a cada ruta y (el riesgo de exposición),</a:t>
            </a:r>
          </a:p>
          <a:p>
            <a:r>
              <a:rPr lang="es-ES" dirty="0"/>
              <a:t>- por otro lado, el riesgo relativo de cada subregión de origen dentro de cada ruta (el riesgo de liberación).</a:t>
            </a:r>
          </a:p>
          <a:p>
            <a:r>
              <a:rPr lang="es-ES" dirty="0"/>
              <a:t>El resultado es el riesgo relativo combinado de intrusión de fiebre aftosa atribuido a cada subregión de origen.</a:t>
            </a:r>
          </a:p>
        </p:txBody>
      </p:sp>
    </p:spTree>
    <p:extLst>
      <p:ext uri="{BB962C8B-B14F-4D97-AF65-F5344CB8AC3E}">
        <p14:creationId xmlns:p14="http://schemas.microsoft.com/office/powerpoint/2010/main" val="114288217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1AFCB3-5A14-FF14-6F0A-7DEF88315816}"/>
              </a:ext>
            </a:extLst>
          </p:cNvPr>
          <p:cNvPicPr>
            <a:picLocks noChangeAspect="1"/>
          </p:cNvPicPr>
          <p:nvPr/>
        </p:nvPicPr>
        <p:blipFill>
          <a:blip r:embed="rId2"/>
          <a:stretch>
            <a:fillRect/>
          </a:stretch>
        </p:blipFill>
        <p:spPr>
          <a:xfrm>
            <a:off x="907143" y="124412"/>
            <a:ext cx="15067612" cy="8852674"/>
          </a:xfrm>
          <a:prstGeom prst="rect">
            <a:avLst/>
          </a:prstGeom>
        </p:spPr>
      </p:pic>
    </p:spTree>
    <p:extLst>
      <p:ext uri="{BB962C8B-B14F-4D97-AF65-F5344CB8AC3E}">
        <p14:creationId xmlns:p14="http://schemas.microsoft.com/office/powerpoint/2010/main" val="218547407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96B6B5-A360-5256-A642-745BD64026F6}"/>
              </a:ext>
            </a:extLst>
          </p:cNvPr>
          <p:cNvPicPr>
            <a:picLocks noGrp="1" noChangeAspect="1"/>
          </p:cNvPicPr>
          <p:nvPr>
            <p:ph sz="half" idx="1"/>
          </p:nvPr>
        </p:nvPicPr>
        <p:blipFill>
          <a:blip r:embed="rId2"/>
          <a:stretch>
            <a:fillRect/>
          </a:stretch>
        </p:blipFill>
        <p:spPr>
          <a:xfrm>
            <a:off x="-127192" y="1179822"/>
            <a:ext cx="18415192" cy="6263035"/>
          </a:xfrm>
        </p:spPr>
      </p:pic>
    </p:spTree>
    <p:extLst>
      <p:ext uri="{BB962C8B-B14F-4D97-AF65-F5344CB8AC3E}">
        <p14:creationId xmlns:p14="http://schemas.microsoft.com/office/powerpoint/2010/main" val="123334430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41B418-69DE-8D75-06C2-74D27DBFC885}"/>
              </a:ext>
            </a:extLst>
          </p:cNvPr>
          <p:cNvPicPr>
            <a:picLocks noChangeAspect="1"/>
          </p:cNvPicPr>
          <p:nvPr/>
        </p:nvPicPr>
        <p:blipFill>
          <a:blip r:embed="rId2"/>
          <a:stretch>
            <a:fillRect/>
          </a:stretch>
        </p:blipFill>
        <p:spPr>
          <a:xfrm>
            <a:off x="573314" y="319315"/>
            <a:ext cx="16958434" cy="8469086"/>
          </a:xfrm>
          <a:prstGeom prst="rect">
            <a:avLst/>
          </a:prstGeom>
        </p:spPr>
      </p:pic>
    </p:spTree>
    <p:extLst>
      <p:ext uri="{BB962C8B-B14F-4D97-AF65-F5344CB8AC3E}">
        <p14:creationId xmlns:p14="http://schemas.microsoft.com/office/powerpoint/2010/main" val="23826119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Imagem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478" b="12478"/>
          <a:stretch>
            <a:fillRect/>
          </a:stretch>
        </p:blipFill>
        <p:spPr/>
      </p:pic>
      <p:sp>
        <p:nvSpPr>
          <p:cNvPr id="10" name="Heptagon 7"/>
          <p:cNvSpPr/>
          <p:nvPr/>
        </p:nvSpPr>
        <p:spPr>
          <a:xfrm flipH="1">
            <a:off x="9566910" y="100836"/>
            <a:ext cx="8583930" cy="10285809"/>
          </a:xfrm>
          <a:custGeom>
            <a:avLst/>
            <a:gdLst>
              <a:gd name="connsiteX0" fmla="*/ -5 w 1873770"/>
              <a:gd name="connsiteY0" fmla="*/ 1161653 h 1806315"/>
              <a:gd name="connsiteX1" fmla="*/ 185561 w 1873770"/>
              <a:gd name="connsiteY1" fmla="*/ 357764 h 1806315"/>
              <a:gd name="connsiteX2" fmla="*/ 936885 w 1873770"/>
              <a:gd name="connsiteY2" fmla="*/ 0 h 1806315"/>
              <a:gd name="connsiteX3" fmla="*/ 1688209 w 1873770"/>
              <a:gd name="connsiteY3" fmla="*/ 357764 h 1806315"/>
              <a:gd name="connsiteX4" fmla="*/ 1873775 w 1873770"/>
              <a:gd name="connsiteY4" fmla="*/ 1161653 h 1806315"/>
              <a:gd name="connsiteX5" fmla="*/ 1353836 w 1873770"/>
              <a:gd name="connsiteY5" fmla="*/ 1806325 h 1806315"/>
              <a:gd name="connsiteX6" fmla="*/ 519934 w 1873770"/>
              <a:gd name="connsiteY6" fmla="*/ 1806325 h 1806315"/>
              <a:gd name="connsiteX7" fmla="*/ -5 w 1873770"/>
              <a:gd name="connsiteY7" fmla="*/ 1161653 h 1806315"/>
              <a:gd name="connsiteX0" fmla="*/ 951871 w 2825651"/>
              <a:gd name="connsiteY0" fmla="*/ 1438971 h 2083643"/>
              <a:gd name="connsiteX1" fmla="*/ 1137437 w 2825651"/>
              <a:gd name="connsiteY1" fmla="*/ 635082 h 2083643"/>
              <a:gd name="connsiteX2" fmla="*/ 0 w 2825651"/>
              <a:gd name="connsiteY2" fmla="*/ 0 h 2083643"/>
              <a:gd name="connsiteX3" fmla="*/ 2640085 w 2825651"/>
              <a:gd name="connsiteY3" fmla="*/ 635082 h 2083643"/>
              <a:gd name="connsiteX4" fmla="*/ 2825651 w 2825651"/>
              <a:gd name="connsiteY4" fmla="*/ 1438971 h 2083643"/>
              <a:gd name="connsiteX5" fmla="*/ 2305712 w 2825651"/>
              <a:gd name="connsiteY5" fmla="*/ 2083643 h 2083643"/>
              <a:gd name="connsiteX6" fmla="*/ 1471810 w 2825651"/>
              <a:gd name="connsiteY6" fmla="*/ 2083643 h 2083643"/>
              <a:gd name="connsiteX7" fmla="*/ 951871 w 2825651"/>
              <a:gd name="connsiteY7" fmla="*/ 1438971 h 2083643"/>
              <a:gd name="connsiteX0" fmla="*/ 951871 w 2954879"/>
              <a:gd name="connsiteY0" fmla="*/ 1463456 h 2108128"/>
              <a:gd name="connsiteX1" fmla="*/ 1137437 w 2954879"/>
              <a:gd name="connsiteY1" fmla="*/ 659567 h 2108128"/>
              <a:gd name="connsiteX2" fmla="*/ 0 w 2954879"/>
              <a:gd name="connsiteY2" fmla="*/ 24485 h 2108128"/>
              <a:gd name="connsiteX3" fmla="*/ 2954879 w 2954879"/>
              <a:gd name="connsiteY3" fmla="*/ 0 h 2108128"/>
              <a:gd name="connsiteX4" fmla="*/ 2825651 w 2954879"/>
              <a:gd name="connsiteY4" fmla="*/ 1463456 h 2108128"/>
              <a:gd name="connsiteX5" fmla="*/ 2305712 w 2954879"/>
              <a:gd name="connsiteY5" fmla="*/ 2108128 h 2108128"/>
              <a:gd name="connsiteX6" fmla="*/ 1471810 w 2954879"/>
              <a:gd name="connsiteY6" fmla="*/ 2108128 h 2108128"/>
              <a:gd name="connsiteX7" fmla="*/ 951871 w 2954879"/>
              <a:gd name="connsiteY7" fmla="*/ 1463456 h 2108128"/>
              <a:gd name="connsiteX0" fmla="*/ 951871 w 2969869"/>
              <a:gd name="connsiteY0" fmla="*/ 1438971 h 2083643"/>
              <a:gd name="connsiteX1" fmla="*/ 1137437 w 2969869"/>
              <a:gd name="connsiteY1" fmla="*/ 635082 h 2083643"/>
              <a:gd name="connsiteX2" fmla="*/ 0 w 2969869"/>
              <a:gd name="connsiteY2" fmla="*/ 0 h 2083643"/>
              <a:gd name="connsiteX3" fmla="*/ 2969869 w 2969869"/>
              <a:gd name="connsiteY3" fmla="*/ 5495 h 2083643"/>
              <a:gd name="connsiteX4" fmla="*/ 2825651 w 2969869"/>
              <a:gd name="connsiteY4" fmla="*/ 1438971 h 2083643"/>
              <a:gd name="connsiteX5" fmla="*/ 2305712 w 2969869"/>
              <a:gd name="connsiteY5" fmla="*/ 2083643 h 2083643"/>
              <a:gd name="connsiteX6" fmla="*/ 1471810 w 2969869"/>
              <a:gd name="connsiteY6" fmla="*/ 2083643 h 2083643"/>
              <a:gd name="connsiteX7" fmla="*/ 951871 w 2969869"/>
              <a:gd name="connsiteY7" fmla="*/ 1438971 h 2083643"/>
              <a:gd name="connsiteX0" fmla="*/ 951871 w 4062339"/>
              <a:gd name="connsiteY0" fmla="*/ 1438971 h 2083643"/>
              <a:gd name="connsiteX1" fmla="*/ 1137437 w 4062339"/>
              <a:gd name="connsiteY1" fmla="*/ 635082 h 2083643"/>
              <a:gd name="connsiteX2" fmla="*/ 0 w 4062339"/>
              <a:gd name="connsiteY2" fmla="*/ 0 h 2083643"/>
              <a:gd name="connsiteX3" fmla="*/ 2969869 w 4062339"/>
              <a:gd name="connsiteY3" fmla="*/ 5495 h 2083643"/>
              <a:gd name="connsiteX4" fmla="*/ 4062339 w 4062339"/>
              <a:gd name="connsiteY4" fmla="*/ 569541 h 2083643"/>
              <a:gd name="connsiteX5" fmla="*/ 2305712 w 4062339"/>
              <a:gd name="connsiteY5" fmla="*/ 2083643 h 2083643"/>
              <a:gd name="connsiteX6" fmla="*/ 1471810 w 4062339"/>
              <a:gd name="connsiteY6" fmla="*/ 2083643 h 2083643"/>
              <a:gd name="connsiteX7" fmla="*/ 951871 w 4062339"/>
              <a:gd name="connsiteY7" fmla="*/ 1438971 h 2083643"/>
              <a:gd name="connsiteX0" fmla="*/ 951871 w 4479286"/>
              <a:gd name="connsiteY0" fmla="*/ 1438971 h 2083643"/>
              <a:gd name="connsiteX1" fmla="*/ 1137437 w 4479286"/>
              <a:gd name="connsiteY1" fmla="*/ 635082 h 2083643"/>
              <a:gd name="connsiteX2" fmla="*/ 0 w 4479286"/>
              <a:gd name="connsiteY2" fmla="*/ 0 h 2083643"/>
              <a:gd name="connsiteX3" fmla="*/ 2969869 w 4479286"/>
              <a:gd name="connsiteY3" fmla="*/ 5495 h 2083643"/>
              <a:gd name="connsiteX4" fmla="*/ 4062339 w 4479286"/>
              <a:gd name="connsiteY4" fmla="*/ 569541 h 2083643"/>
              <a:gd name="connsiteX5" fmla="*/ 4479286 w 4479286"/>
              <a:gd name="connsiteY5" fmla="*/ 1918751 h 2083643"/>
              <a:gd name="connsiteX6" fmla="*/ 1471810 w 4479286"/>
              <a:gd name="connsiteY6" fmla="*/ 2083643 h 2083643"/>
              <a:gd name="connsiteX7" fmla="*/ 951871 w 4479286"/>
              <a:gd name="connsiteY7" fmla="*/ 1438971 h 2083643"/>
              <a:gd name="connsiteX0" fmla="*/ 951871 w 4479286"/>
              <a:gd name="connsiteY0" fmla="*/ 1438971 h 5096666"/>
              <a:gd name="connsiteX1" fmla="*/ 1137437 w 4479286"/>
              <a:gd name="connsiteY1" fmla="*/ 635082 h 5096666"/>
              <a:gd name="connsiteX2" fmla="*/ 0 w 4479286"/>
              <a:gd name="connsiteY2" fmla="*/ 0 h 5096666"/>
              <a:gd name="connsiteX3" fmla="*/ 2969869 w 4479286"/>
              <a:gd name="connsiteY3" fmla="*/ 5495 h 5096666"/>
              <a:gd name="connsiteX4" fmla="*/ 4062339 w 4479286"/>
              <a:gd name="connsiteY4" fmla="*/ 569541 h 5096666"/>
              <a:gd name="connsiteX5" fmla="*/ 4479286 w 4479286"/>
              <a:gd name="connsiteY5" fmla="*/ 1918751 h 5096666"/>
              <a:gd name="connsiteX6" fmla="*/ 3075757 w 4479286"/>
              <a:gd name="connsiteY6" fmla="*/ 5096666 h 5096666"/>
              <a:gd name="connsiteX7" fmla="*/ 951871 w 4479286"/>
              <a:gd name="connsiteY7" fmla="*/ 1438971 h 5096666"/>
              <a:gd name="connsiteX0" fmla="*/ 1161734 w 4479286"/>
              <a:gd name="connsiteY0" fmla="*/ 5119056 h 5119056"/>
              <a:gd name="connsiteX1" fmla="*/ 1137437 w 4479286"/>
              <a:gd name="connsiteY1" fmla="*/ 635082 h 5119056"/>
              <a:gd name="connsiteX2" fmla="*/ 0 w 4479286"/>
              <a:gd name="connsiteY2" fmla="*/ 0 h 5119056"/>
              <a:gd name="connsiteX3" fmla="*/ 2969869 w 4479286"/>
              <a:gd name="connsiteY3" fmla="*/ 5495 h 5119056"/>
              <a:gd name="connsiteX4" fmla="*/ 4062339 w 4479286"/>
              <a:gd name="connsiteY4" fmla="*/ 569541 h 5119056"/>
              <a:gd name="connsiteX5" fmla="*/ 4479286 w 4479286"/>
              <a:gd name="connsiteY5" fmla="*/ 1918751 h 5119056"/>
              <a:gd name="connsiteX6" fmla="*/ 3075757 w 4479286"/>
              <a:gd name="connsiteY6" fmla="*/ 5096666 h 5119056"/>
              <a:gd name="connsiteX7" fmla="*/ 1161734 w 4479286"/>
              <a:gd name="connsiteY7" fmla="*/ 5119056 h 5119056"/>
              <a:gd name="connsiteX0" fmla="*/ 1161734 w 4479286"/>
              <a:gd name="connsiteY0" fmla="*/ 5119056 h 5119056"/>
              <a:gd name="connsiteX1" fmla="*/ 140591 w 4479286"/>
              <a:gd name="connsiteY1" fmla="*/ 4165266 h 5119056"/>
              <a:gd name="connsiteX2" fmla="*/ 0 w 4479286"/>
              <a:gd name="connsiteY2" fmla="*/ 0 h 5119056"/>
              <a:gd name="connsiteX3" fmla="*/ 2969869 w 4479286"/>
              <a:gd name="connsiteY3" fmla="*/ 5495 h 5119056"/>
              <a:gd name="connsiteX4" fmla="*/ 4062339 w 4479286"/>
              <a:gd name="connsiteY4" fmla="*/ 569541 h 5119056"/>
              <a:gd name="connsiteX5" fmla="*/ 4479286 w 4479286"/>
              <a:gd name="connsiteY5" fmla="*/ 1918751 h 5119056"/>
              <a:gd name="connsiteX6" fmla="*/ 3075757 w 4479286"/>
              <a:gd name="connsiteY6" fmla="*/ 5096666 h 5119056"/>
              <a:gd name="connsiteX7" fmla="*/ 1161734 w 4479286"/>
              <a:gd name="connsiteY7" fmla="*/ 5119056 h 5119056"/>
              <a:gd name="connsiteX0" fmla="*/ 1161734 w 4479286"/>
              <a:gd name="connsiteY0" fmla="*/ 5119056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61734 w 4479286"/>
              <a:gd name="connsiteY7" fmla="*/ 5119056 h 5119151"/>
              <a:gd name="connsiteX0" fmla="*/ 1304140 w 4479286"/>
              <a:gd name="connsiteY0" fmla="*/ 4796768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304140 w 4479286"/>
              <a:gd name="connsiteY7" fmla="*/ 4796768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562826"/>
              <a:gd name="connsiteY0" fmla="*/ 5111561 h 5119151"/>
              <a:gd name="connsiteX1" fmla="*/ 140591 w 4562826"/>
              <a:gd name="connsiteY1" fmla="*/ 4165266 h 5119151"/>
              <a:gd name="connsiteX2" fmla="*/ 0 w 4562826"/>
              <a:gd name="connsiteY2" fmla="*/ 0 h 5119151"/>
              <a:gd name="connsiteX3" fmla="*/ 2969869 w 4562826"/>
              <a:gd name="connsiteY3" fmla="*/ 5495 h 5119151"/>
              <a:gd name="connsiteX4" fmla="*/ 4062339 w 4562826"/>
              <a:gd name="connsiteY4" fmla="*/ 569541 h 5119151"/>
              <a:gd name="connsiteX5" fmla="*/ 4479286 w 4562826"/>
              <a:gd name="connsiteY5" fmla="*/ 1918751 h 5119151"/>
              <a:gd name="connsiteX6" fmla="*/ 3045777 w 4562826"/>
              <a:gd name="connsiteY6" fmla="*/ 5119151 h 5119151"/>
              <a:gd name="connsiteX7" fmla="*/ 1131754 w 4562826"/>
              <a:gd name="connsiteY7" fmla="*/ 5111561 h 5119151"/>
              <a:gd name="connsiteX0" fmla="*/ 1131754 w 4614082"/>
              <a:gd name="connsiteY0" fmla="*/ 5111561 h 5119151"/>
              <a:gd name="connsiteX1" fmla="*/ 140591 w 4614082"/>
              <a:gd name="connsiteY1" fmla="*/ 4165266 h 5119151"/>
              <a:gd name="connsiteX2" fmla="*/ 0 w 4614082"/>
              <a:gd name="connsiteY2" fmla="*/ 0 h 5119151"/>
              <a:gd name="connsiteX3" fmla="*/ 2969869 w 4614082"/>
              <a:gd name="connsiteY3" fmla="*/ 5495 h 5119151"/>
              <a:gd name="connsiteX4" fmla="*/ 4062339 w 4614082"/>
              <a:gd name="connsiteY4" fmla="*/ 569541 h 5119151"/>
              <a:gd name="connsiteX5" fmla="*/ 4479286 w 4614082"/>
              <a:gd name="connsiteY5" fmla="*/ 1918751 h 5119151"/>
              <a:gd name="connsiteX6" fmla="*/ 3045777 w 4614082"/>
              <a:gd name="connsiteY6" fmla="*/ 5119151 h 5119151"/>
              <a:gd name="connsiteX7" fmla="*/ 1131754 w 4614082"/>
              <a:gd name="connsiteY7" fmla="*/ 5111561 h 51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4082" h="5119151">
                <a:moveTo>
                  <a:pt x="1131754" y="5111561"/>
                </a:moveTo>
                <a:cubicBezTo>
                  <a:pt x="636474" y="5118418"/>
                  <a:pt x="208652" y="4817977"/>
                  <a:pt x="140591" y="4165266"/>
                </a:cubicBezTo>
                <a:lnTo>
                  <a:pt x="0" y="0"/>
                </a:lnTo>
                <a:lnTo>
                  <a:pt x="2969869" y="5495"/>
                </a:lnTo>
                <a:lnTo>
                  <a:pt x="4062339" y="569541"/>
                </a:lnTo>
                <a:cubicBezTo>
                  <a:pt x="4561085" y="854387"/>
                  <a:pt x="4775018" y="1379073"/>
                  <a:pt x="4479286" y="1918751"/>
                </a:cubicBezTo>
                <a:lnTo>
                  <a:pt x="3045777" y="5119151"/>
                </a:lnTo>
                <a:lnTo>
                  <a:pt x="1131754" y="5111561"/>
                </a:lnTo>
                <a:close/>
              </a:path>
            </a:pathLst>
          </a:custGeom>
          <a:solidFill>
            <a:srgbClr val="009AD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p>
        </p:txBody>
      </p:sp>
      <p:sp>
        <p:nvSpPr>
          <p:cNvPr id="8" name="Text Box 6"/>
          <p:cNvSpPr txBox="1">
            <a:spLocks noChangeArrowheads="1"/>
          </p:cNvSpPr>
          <p:nvPr/>
        </p:nvSpPr>
        <p:spPr bwMode="auto">
          <a:xfrm>
            <a:off x="-45720" y="9410612"/>
            <a:ext cx="12869091" cy="553998"/>
          </a:xfrm>
          <a:prstGeom prst="rect">
            <a:avLst/>
          </a:prstGeom>
          <a:noFill/>
          <a:ln>
            <a:noFill/>
          </a:ln>
        </p:spPr>
        <p:txBody>
          <a:bodyPr wrap="square">
            <a:spAutoFit/>
          </a:bodyPr>
          <a:lstStyle>
            <a:lvl1pPr eaLnBrk="0" hangingPunct="0">
              <a:defRPr>
                <a:solidFill>
                  <a:schemeClr val="tx1"/>
                </a:solidFill>
                <a:latin typeface="Palatino Linotype" pitchFamily="18" charset="0"/>
                <a:ea typeface="MS PGothic" pitchFamily="34" charset="-128"/>
              </a:defRPr>
            </a:lvl1pPr>
            <a:lvl2pPr marL="742950" indent="-285750" eaLnBrk="0" hangingPunct="0">
              <a:defRPr>
                <a:solidFill>
                  <a:schemeClr val="tx1"/>
                </a:solidFill>
                <a:latin typeface="Palatino Linotype" pitchFamily="18" charset="0"/>
                <a:ea typeface="MS PGothic" pitchFamily="34" charset="-128"/>
              </a:defRPr>
            </a:lvl2pPr>
            <a:lvl3pPr marL="1143000" indent="-228600" eaLnBrk="0" hangingPunct="0">
              <a:defRPr>
                <a:solidFill>
                  <a:schemeClr val="tx1"/>
                </a:solidFill>
                <a:latin typeface="Palatino Linotype" pitchFamily="18" charset="0"/>
                <a:ea typeface="MS PGothic" pitchFamily="34" charset="-128"/>
              </a:defRPr>
            </a:lvl3pPr>
            <a:lvl4pPr marL="1600200" indent="-228600" eaLnBrk="0" hangingPunct="0">
              <a:defRPr>
                <a:solidFill>
                  <a:schemeClr val="tx1"/>
                </a:solidFill>
                <a:latin typeface="Palatino Linotype" pitchFamily="18" charset="0"/>
                <a:ea typeface="MS PGothic" pitchFamily="34" charset="-128"/>
              </a:defRPr>
            </a:lvl4pPr>
            <a:lvl5pPr marL="2057400" indent="-228600" eaLnBrk="0" hangingPunct="0">
              <a:defRPr>
                <a:solidFill>
                  <a:schemeClr val="tx1"/>
                </a:solidFill>
                <a:latin typeface="Palatino Linotype" pitchFamily="18" charset="0"/>
                <a:ea typeface="MS PGothic" pitchFamily="34" charset="-128"/>
              </a:defRPr>
            </a:lvl5pPr>
            <a:lvl6pPr marL="2514600" indent="-228600" eaLnBrk="0" fontAlgn="base" hangingPunct="0">
              <a:spcBef>
                <a:spcPct val="0"/>
              </a:spcBef>
              <a:spcAft>
                <a:spcPct val="0"/>
              </a:spcAft>
              <a:defRPr>
                <a:solidFill>
                  <a:schemeClr val="tx1"/>
                </a:solidFill>
                <a:latin typeface="Palatino Linotype" pitchFamily="18" charset="0"/>
                <a:ea typeface="MS PGothic" pitchFamily="34" charset="-128"/>
              </a:defRPr>
            </a:lvl6pPr>
            <a:lvl7pPr marL="2971800" indent="-228600" eaLnBrk="0" fontAlgn="base" hangingPunct="0">
              <a:spcBef>
                <a:spcPct val="0"/>
              </a:spcBef>
              <a:spcAft>
                <a:spcPct val="0"/>
              </a:spcAft>
              <a:defRPr>
                <a:solidFill>
                  <a:schemeClr val="tx1"/>
                </a:solidFill>
                <a:latin typeface="Palatino Linotype" pitchFamily="18" charset="0"/>
                <a:ea typeface="MS PGothic" pitchFamily="34" charset="-128"/>
              </a:defRPr>
            </a:lvl7pPr>
            <a:lvl8pPr marL="3429000" indent="-228600" eaLnBrk="0" fontAlgn="base" hangingPunct="0">
              <a:spcBef>
                <a:spcPct val="0"/>
              </a:spcBef>
              <a:spcAft>
                <a:spcPct val="0"/>
              </a:spcAft>
              <a:defRPr>
                <a:solidFill>
                  <a:schemeClr val="tx1"/>
                </a:solidFill>
                <a:latin typeface="Palatino Linotype" pitchFamily="18" charset="0"/>
                <a:ea typeface="MS PGothic" pitchFamily="34" charset="-128"/>
              </a:defRPr>
            </a:lvl8pPr>
            <a:lvl9pPr marL="3886200" indent="-228600" eaLnBrk="0" fontAlgn="base" hangingPunct="0">
              <a:spcBef>
                <a:spcPct val="0"/>
              </a:spcBef>
              <a:spcAft>
                <a:spcPct val="0"/>
              </a:spcAft>
              <a:defRPr>
                <a:solidFill>
                  <a:schemeClr val="tx1"/>
                </a:solidFill>
                <a:latin typeface="Palatino Linotype" pitchFamily="18" charset="0"/>
                <a:ea typeface="MS PGothic" pitchFamily="34" charset="-128"/>
              </a:defRPr>
            </a:lvl9pPr>
          </a:lstStyle>
          <a:p>
            <a:pPr algn="ctr" eaLnBrk="1" hangingPunct="1">
              <a:spcBef>
                <a:spcPct val="50000"/>
              </a:spcBef>
            </a:pPr>
            <a:r>
              <a:rPr lang="pt-BR" altLang="pt-BR" sz="3000" b="1" dirty="0">
                <a:solidFill>
                  <a:schemeClr val="bg1"/>
                </a:solidFill>
                <a:latin typeface="+mj-lt"/>
                <a:cs typeface="Arial" panose="020B0604020202020204" pitchFamily="34" charset="0"/>
              </a:rPr>
              <a:t>TWITTER</a:t>
            </a:r>
            <a:r>
              <a:rPr lang="pt-BR" altLang="pt-BR" sz="3000" dirty="0">
                <a:solidFill>
                  <a:schemeClr val="bg1"/>
                </a:solidFill>
                <a:latin typeface="+mj-lt"/>
                <a:cs typeface="Arial" pitchFamily="34" charset="0"/>
              </a:rPr>
              <a:t>/</a:t>
            </a:r>
            <a:r>
              <a:rPr lang="pt-BR" altLang="pt-BR" sz="3000" dirty="0" err="1">
                <a:solidFill>
                  <a:schemeClr val="bg1"/>
                </a:solidFill>
                <a:latin typeface="Arial Black" pitchFamily="34" charset="0"/>
                <a:cs typeface="Arial" pitchFamily="34" charset="0"/>
              </a:rPr>
              <a:t>panaftosa_inf</a:t>
            </a:r>
            <a:r>
              <a:rPr lang="pt-BR" altLang="pt-BR" sz="3000" dirty="0">
                <a:solidFill>
                  <a:schemeClr val="bg1"/>
                </a:solidFill>
                <a:latin typeface="Arial Black" pitchFamily="34" charset="0"/>
                <a:cs typeface="Arial" pitchFamily="34" charset="0"/>
              </a:rPr>
              <a:t>      </a:t>
            </a:r>
            <a:r>
              <a:rPr lang="pt-BR" altLang="pt-BR" sz="3000" b="1" dirty="0">
                <a:solidFill>
                  <a:schemeClr val="bg1"/>
                </a:solidFill>
                <a:latin typeface="+mj-lt"/>
                <a:cs typeface="Arial" panose="020B0604020202020204" pitchFamily="34" charset="0"/>
              </a:rPr>
              <a:t>FACEBOOK</a:t>
            </a:r>
            <a:r>
              <a:rPr lang="pt-BR" altLang="pt-BR" sz="3000" dirty="0">
                <a:solidFill>
                  <a:schemeClr val="bg1"/>
                </a:solidFill>
                <a:latin typeface="+mj-lt"/>
                <a:cs typeface="Arial" pitchFamily="34" charset="0"/>
              </a:rPr>
              <a:t>/</a:t>
            </a:r>
            <a:r>
              <a:rPr lang="pt-BR" altLang="pt-BR" sz="3000" dirty="0" err="1">
                <a:solidFill>
                  <a:schemeClr val="bg1"/>
                </a:solidFill>
                <a:latin typeface="Arial Black" pitchFamily="34" charset="0"/>
                <a:cs typeface="Arial" pitchFamily="34" charset="0"/>
              </a:rPr>
              <a:t>PANAFTOSAinf</a:t>
            </a:r>
            <a:endParaRPr lang="en-US" altLang="pt-BR" sz="3000" dirty="0">
              <a:solidFill>
                <a:schemeClr val="bg1"/>
              </a:solidFill>
              <a:latin typeface="Arial Black" pitchFamily="34" charset="0"/>
              <a:cs typeface="Arial" pitchFamily="34" charset="0"/>
            </a:endParaRPr>
          </a:p>
        </p:txBody>
      </p:sp>
      <p:sp>
        <p:nvSpPr>
          <p:cNvPr id="9" name="Título 5"/>
          <p:cNvSpPr txBox="1">
            <a:spLocks/>
          </p:cNvSpPr>
          <p:nvPr/>
        </p:nvSpPr>
        <p:spPr>
          <a:xfrm>
            <a:off x="-45720" y="8189340"/>
            <a:ext cx="12542520" cy="986721"/>
          </a:xfrm>
          <a:prstGeom prst="rect">
            <a:avLst/>
          </a:prstGeom>
        </p:spPr>
        <p:txBody>
          <a:bodyPr/>
          <a:lstStyle>
            <a:lvl1pPr algn="l" defTabSz="913607" rtl="0" eaLnBrk="1" fontAlgn="base" hangingPunct="1">
              <a:lnSpc>
                <a:spcPct val="90000"/>
              </a:lnSpc>
              <a:spcBef>
                <a:spcPct val="0"/>
              </a:spcBef>
              <a:spcAft>
                <a:spcPct val="0"/>
              </a:spcAft>
              <a:defRPr lang="en-US" sz="3000" b="0" i="0" kern="1200">
                <a:solidFill>
                  <a:schemeClr val="tx1"/>
                </a:solidFill>
                <a:latin typeface="+mj-lt"/>
                <a:ea typeface="Helvetica Light" charset="0"/>
                <a:cs typeface="Helvetica Light" charset="0"/>
              </a:defRPr>
            </a:lvl1pPr>
            <a:lvl2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2pPr>
            <a:lvl3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3pPr>
            <a:lvl4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4pPr>
            <a:lvl5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5pPr>
            <a:lvl6pPr marL="2286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6pPr>
            <a:lvl7pPr marL="4572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7pPr>
            <a:lvl8pPr marL="6858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8pPr>
            <a:lvl9pPr marL="9144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9pPr>
          </a:lstStyle>
          <a:p>
            <a:pPr algn="ctr"/>
            <a:r>
              <a:rPr lang="pt-BR" altLang="pt-BR" sz="5400" dirty="0">
                <a:solidFill>
                  <a:schemeClr val="bg1"/>
                </a:solidFill>
                <a:latin typeface="Arial Black" pitchFamily="34" charset="0"/>
              </a:rPr>
              <a:t>www.paho.org/panaftosa</a:t>
            </a:r>
            <a:endParaRPr lang="pt-BR" sz="5400" dirty="0">
              <a:solidFill>
                <a:schemeClr val="bg1"/>
              </a:solidFill>
            </a:endParaRPr>
          </a:p>
        </p:txBody>
      </p:sp>
      <p:sp>
        <p:nvSpPr>
          <p:cNvPr id="11" name="TextBox 5"/>
          <p:cNvSpPr txBox="1"/>
          <p:nvPr/>
        </p:nvSpPr>
        <p:spPr>
          <a:xfrm>
            <a:off x="12712304" y="7077526"/>
            <a:ext cx="4924425" cy="1113895"/>
          </a:xfrm>
          <a:prstGeom prst="rect">
            <a:avLst/>
          </a:prstGeom>
          <a:noFill/>
        </p:spPr>
        <p:txBody>
          <a:bodyPr wrap="square" rtlCol="0">
            <a:spAutoFit/>
          </a:bodyPr>
          <a:lstStyle/>
          <a:p>
            <a:pPr algn="ctr">
              <a:lnSpc>
                <a:spcPct val="80000"/>
              </a:lnSpc>
            </a:pPr>
            <a:r>
              <a:rPr lang="en-US" sz="8100" spc="-45" dirty="0">
                <a:solidFill>
                  <a:schemeClr val="bg1"/>
                </a:solidFill>
                <a:latin typeface="+mj-lt"/>
              </a:rPr>
              <a:t>Gracias!</a:t>
            </a:r>
          </a:p>
        </p:txBody>
      </p:sp>
      <p:sp>
        <p:nvSpPr>
          <p:cNvPr id="12" name="Freeform 9"/>
          <p:cNvSpPr>
            <a:spLocks noEditPoints="1"/>
          </p:cNvSpPr>
          <p:nvPr/>
        </p:nvSpPr>
        <p:spPr bwMode="auto">
          <a:xfrm>
            <a:off x="12484895" y="4979887"/>
            <a:ext cx="5367338" cy="5214938"/>
          </a:xfrm>
          <a:custGeom>
            <a:avLst/>
            <a:gdLst>
              <a:gd name="T0" fmla="*/ 1867 w 1963"/>
              <a:gd name="T1" fmla="*/ 833 h 1907"/>
              <a:gd name="T2" fmla="*/ 1867 w 1963"/>
              <a:gd name="T3" fmla="*/ 833 h 1907"/>
              <a:gd name="T4" fmla="*/ 830 w 1963"/>
              <a:gd name="T5" fmla="*/ 95 h 1907"/>
              <a:gd name="T6" fmla="*/ 91 w 1963"/>
              <a:gd name="T7" fmla="*/ 1122 h 1907"/>
              <a:gd name="T8" fmla="*/ 707 w 1963"/>
              <a:gd name="T9" fmla="*/ 1840 h 1907"/>
              <a:gd name="T10" fmla="*/ 1128 w 1963"/>
              <a:gd name="T11" fmla="*/ 1870 h 1907"/>
              <a:gd name="T12" fmla="*/ 1867 w 1963"/>
              <a:gd name="T13" fmla="*/ 833 h 1907"/>
              <a:gd name="T14" fmla="*/ 78 w 1963"/>
              <a:gd name="T15" fmla="*/ 1127 h 1907"/>
              <a:gd name="T16" fmla="*/ 78 w 1963"/>
              <a:gd name="T17" fmla="*/ 1127 h 1907"/>
              <a:gd name="T18" fmla="*/ 78 w 1963"/>
              <a:gd name="T19" fmla="*/ 1125 h 1907"/>
              <a:gd name="T20" fmla="*/ 828 w 1963"/>
              <a:gd name="T21" fmla="*/ 82 h 1907"/>
              <a:gd name="T22" fmla="*/ 1880 w 1963"/>
              <a:gd name="T23" fmla="*/ 831 h 1907"/>
              <a:gd name="T24" fmla="*/ 1130 w 1963"/>
              <a:gd name="T25" fmla="*/ 1883 h 1907"/>
              <a:gd name="T26" fmla="*/ 701 w 1963"/>
              <a:gd name="T27" fmla="*/ 1852 h 1907"/>
              <a:gd name="T28" fmla="*/ 699 w 1963"/>
              <a:gd name="T29" fmla="*/ 1851 h 1907"/>
              <a:gd name="T30" fmla="*/ 698 w 1963"/>
              <a:gd name="T31" fmla="*/ 1850 h 1907"/>
              <a:gd name="T32" fmla="*/ 78 w 1963"/>
              <a:gd name="T33" fmla="*/ 1127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3" h="1907">
                <a:moveTo>
                  <a:pt x="1867" y="833"/>
                </a:moveTo>
                <a:lnTo>
                  <a:pt x="1867" y="833"/>
                </a:lnTo>
                <a:cubicBezTo>
                  <a:pt x="1784" y="344"/>
                  <a:pt x="1320" y="14"/>
                  <a:pt x="830" y="95"/>
                </a:cubicBezTo>
                <a:cubicBezTo>
                  <a:pt x="346" y="176"/>
                  <a:pt x="16" y="637"/>
                  <a:pt x="91" y="1122"/>
                </a:cubicBezTo>
                <a:lnTo>
                  <a:pt x="707" y="1840"/>
                </a:lnTo>
                <a:cubicBezTo>
                  <a:pt x="844" y="1883"/>
                  <a:pt x="986" y="1893"/>
                  <a:pt x="1128" y="1870"/>
                </a:cubicBezTo>
                <a:cubicBezTo>
                  <a:pt x="1617" y="1787"/>
                  <a:pt x="1949" y="1323"/>
                  <a:pt x="1867" y="833"/>
                </a:cubicBezTo>
                <a:close/>
                <a:moveTo>
                  <a:pt x="78" y="1127"/>
                </a:moveTo>
                <a:lnTo>
                  <a:pt x="78" y="1127"/>
                </a:lnTo>
                <a:lnTo>
                  <a:pt x="78" y="1125"/>
                </a:lnTo>
                <a:cubicBezTo>
                  <a:pt x="0" y="633"/>
                  <a:pt x="336" y="165"/>
                  <a:pt x="828" y="82"/>
                </a:cubicBezTo>
                <a:cubicBezTo>
                  <a:pt x="1325" y="0"/>
                  <a:pt x="1796" y="335"/>
                  <a:pt x="1880" y="831"/>
                </a:cubicBezTo>
                <a:cubicBezTo>
                  <a:pt x="1963" y="1328"/>
                  <a:pt x="1627" y="1799"/>
                  <a:pt x="1130" y="1883"/>
                </a:cubicBezTo>
                <a:cubicBezTo>
                  <a:pt x="985" y="1907"/>
                  <a:pt x="841" y="1897"/>
                  <a:pt x="701" y="1852"/>
                </a:cubicBezTo>
                <a:lnTo>
                  <a:pt x="699" y="1851"/>
                </a:lnTo>
                <a:lnTo>
                  <a:pt x="698" y="1850"/>
                </a:lnTo>
                <a:lnTo>
                  <a:pt x="78" y="1127"/>
                </a:lnTo>
                <a:close/>
              </a:path>
            </a:pathLst>
          </a:custGeom>
          <a:solidFill>
            <a:srgbClr val="FEFEFE"/>
          </a:solidFill>
          <a:ln w="0">
            <a:solidFill>
              <a:schemeClr val="bg1"/>
            </a:solidFill>
            <a:prstDash val="solid"/>
            <a:round/>
            <a:headEnd/>
            <a:tailEnd/>
          </a:ln>
        </p:spPr>
        <p:txBody>
          <a:bodyPr vert="horz" wrap="square" lIns="137160" tIns="68580" rIns="137160" bIns="68580" numCol="1" anchor="t" anchorCtr="0" compatLnSpc="1">
            <a:prstTxWarp prst="textNoShape">
              <a:avLst/>
            </a:prstTxWarp>
          </a:bodyPr>
          <a:lstStyle/>
          <a:p>
            <a:pPr algn="r"/>
            <a:endParaRPr lang="pt-BR" sz="4050"/>
          </a:p>
        </p:txBody>
      </p:sp>
    </p:spTree>
    <p:extLst>
      <p:ext uri="{BB962C8B-B14F-4D97-AF65-F5344CB8AC3E}">
        <p14:creationId xmlns:p14="http://schemas.microsoft.com/office/powerpoint/2010/main" val="879962818"/>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06B0F-1060-42E7-81E1-AB39D9CC587F}"/>
              </a:ext>
            </a:extLst>
          </p:cNvPr>
          <p:cNvSpPr>
            <a:spLocks noGrp="1"/>
          </p:cNvSpPr>
          <p:nvPr>
            <p:ph type="title"/>
          </p:nvPr>
        </p:nvSpPr>
        <p:spPr/>
        <p:txBody>
          <a:bodyPr/>
          <a:lstStyle/>
          <a:p>
            <a:endParaRPr lang="es-ES"/>
          </a:p>
        </p:txBody>
      </p:sp>
      <p:sp>
        <p:nvSpPr>
          <p:cNvPr id="5" name="TextBox 4">
            <a:extLst>
              <a:ext uri="{FF2B5EF4-FFF2-40B4-BE49-F238E27FC236}">
                <a16:creationId xmlns:a16="http://schemas.microsoft.com/office/drawing/2014/main" id="{1FAE87A0-CBB7-474C-AD83-EF8D82CCCC6D}"/>
              </a:ext>
            </a:extLst>
          </p:cNvPr>
          <p:cNvSpPr txBox="1"/>
          <p:nvPr/>
        </p:nvSpPr>
        <p:spPr>
          <a:xfrm>
            <a:off x="331131" y="191200"/>
            <a:ext cx="16747085" cy="715581"/>
          </a:xfrm>
          <a:prstGeom prst="rect">
            <a:avLst/>
          </a:prstGeom>
          <a:noFill/>
        </p:spPr>
        <p:txBody>
          <a:bodyPr wrap="none" rtlCol="0">
            <a:spAutoFit/>
          </a:bodyPr>
          <a:lstStyle/>
          <a:p>
            <a:r>
              <a:rPr lang="es-ES" sz="4050" b="1" dirty="0"/>
              <a:t>WAHIS/OMSA, </a:t>
            </a:r>
            <a:r>
              <a:rPr lang="pt-BR" sz="4050" b="1" dirty="0" err="1"/>
              <a:t>distribución</a:t>
            </a:r>
            <a:r>
              <a:rPr lang="pt-BR" sz="4050" b="1" dirty="0"/>
              <a:t> del </a:t>
            </a:r>
            <a:r>
              <a:rPr lang="pt-BR" sz="4050" b="1" dirty="0" err="1"/>
              <a:t>riesgo</a:t>
            </a:r>
            <a:r>
              <a:rPr lang="pt-BR" sz="4050" b="1" dirty="0"/>
              <a:t> </a:t>
            </a:r>
            <a:r>
              <a:rPr lang="pt-BR" sz="4050" b="1" dirty="0" err="1"/>
              <a:t>en</a:t>
            </a:r>
            <a:r>
              <a:rPr lang="pt-BR" sz="4050" b="1" dirty="0"/>
              <a:t> </a:t>
            </a:r>
            <a:r>
              <a:rPr lang="pt-BR" sz="4050" b="1" dirty="0" err="1"/>
              <a:t>los</a:t>
            </a:r>
            <a:r>
              <a:rPr lang="pt-BR" sz="4050" b="1" dirty="0"/>
              <a:t> últimos 5 </a:t>
            </a:r>
            <a:r>
              <a:rPr lang="pt-BR" sz="4050" b="1" dirty="0" err="1"/>
              <a:t>años</a:t>
            </a:r>
            <a:r>
              <a:rPr lang="pt-BR" sz="4050" b="1" dirty="0"/>
              <a:t>, brotes</a:t>
            </a:r>
            <a:endParaRPr lang="es-ES" sz="4050" b="1" dirty="0"/>
          </a:p>
        </p:txBody>
      </p:sp>
      <p:pic>
        <p:nvPicPr>
          <p:cNvPr id="6" name="Imagem 5">
            <a:extLst>
              <a:ext uri="{FF2B5EF4-FFF2-40B4-BE49-F238E27FC236}">
                <a16:creationId xmlns:a16="http://schemas.microsoft.com/office/drawing/2014/main" id="{9CE4CE19-8D3D-40A5-9023-CCA3F3871829}"/>
              </a:ext>
            </a:extLst>
          </p:cNvPr>
          <p:cNvPicPr>
            <a:picLocks noChangeAspect="1"/>
          </p:cNvPicPr>
          <p:nvPr/>
        </p:nvPicPr>
        <p:blipFill>
          <a:blip r:embed="rId2"/>
          <a:stretch>
            <a:fillRect/>
          </a:stretch>
        </p:blipFill>
        <p:spPr>
          <a:xfrm>
            <a:off x="770813" y="917481"/>
            <a:ext cx="16746373" cy="9380611"/>
          </a:xfrm>
          <a:prstGeom prst="rect">
            <a:avLst/>
          </a:prstGeom>
        </p:spPr>
      </p:pic>
    </p:spTree>
    <p:extLst>
      <p:ext uri="{BB962C8B-B14F-4D97-AF65-F5344CB8AC3E}">
        <p14:creationId xmlns:p14="http://schemas.microsoft.com/office/powerpoint/2010/main" val="2524004579"/>
      </p:ext>
    </p:extLst>
  </p:cSld>
  <p:clrMapOvr>
    <a:masterClrMapping/>
  </p:clrMapOvr>
  <p:transition advTm="27967"/>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36A088-2187-2D89-C590-DA43F9113B6B}"/>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25EB9008-C5F9-E46B-41E5-3FDD0E645E34}"/>
              </a:ext>
            </a:extLst>
          </p:cNvPr>
          <p:cNvSpPr>
            <a:spLocks noGrp="1"/>
          </p:cNvSpPr>
          <p:nvPr>
            <p:ph sz="half" idx="1"/>
          </p:nvPr>
        </p:nvSpPr>
        <p:spPr/>
        <p:txBody>
          <a:bodyPr/>
          <a:lstStyle/>
          <a:p>
            <a:endParaRPr lang="pt-BR"/>
          </a:p>
        </p:txBody>
      </p:sp>
      <p:pic>
        <p:nvPicPr>
          <p:cNvPr id="7" name="Imagem 6">
            <a:extLst>
              <a:ext uri="{FF2B5EF4-FFF2-40B4-BE49-F238E27FC236}">
                <a16:creationId xmlns:a16="http://schemas.microsoft.com/office/drawing/2014/main" id="{86117E6A-24FB-D33B-C59F-6B829F7E4CBA}"/>
              </a:ext>
            </a:extLst>
          </p:cNvPr>
          <p:cNvPicPr>
            <a:picLocks noChangeAspect="1"/>
          </p:cNvPicPr>
          <p:nvPr/>
        </p:nvPicPr>
        <p:blipFill>
          <a:blip r:embed="rId2"/>
          <a:stretch>
            <a:fillRect/>
          </a:stretch>
        </p:blipFill>
        <p:spPr>
          <a:xfrm>
            <a:off x="53240" y="0"/>
            <a:ext cx="18181519" cy="10287000"/>
          </a:xfrm>
          <a:prstGeom prst="rect">
            <a:avLst/>
          </a:prstGeom>
        </p:spPr>
      </p:pic>
    </p:spTree>
    <p:extLst>
      <p:ext uri="{BB962C8B-B14F-4D97-AF65-F5344CB8AC3E}">
        <p14:creationId xmlns:p14="http://schemas.microsoft.com/office/powerpoint/2010/main" val="378720325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0EB591-037A-B0FD-75C2-1F619978F54B}"/>
              </a:ext>
            </a:extLst>
          </p:cNvPr>
          <p:cNvSpPr>
            <a:spLocks noGrp="1"/>
          </p:cNvSpPr>
          <p:nvPr>
            <p:ph type="title"/>
          </p:nvPr>
        </p:nvSpPr>
        <p:spPr/>
        <p:txBody>
          <a:bodyPr/>
          <a:lstStyle/>
          <a:p>
            <a:endParaRPr lang="pt-BR"/>
          </a:p>
        </p:txBody>
      </p:sp>
      <p:pic>
        <p:nvPicPr>
          <p:cNvPr id="6" name="Imagem 5">
            <a:extLst>
              <a:ext uri="{FF2B5EF4-FFF2-40B4-BE49-F238E27FC236}">
                <a16:creationId xmlns:a16="http://schemas.microsoft.com/office/drawing/2014/main" id="{711DB4DC-A3FC-D5FD-18A0-4024A0223FFF}"/>
              </a:ext>
            </a:extLst>
          </p:cNvPr>
          <p:cNvPicPr>
            <a:picLocks noChangeAspect="1"/>
          </p:cNvPicPr>
          <p:nvPr/>
        </p:nvPicPr>
        <p:blipFill>
          <a:blip r:embed="rId2"/>
          <a:stretch>
            <a:fillRect/>
          </a:stretch>
        </p:blipFill>
        <p:spPr>
          <a:xfrm>
            <a:off x="0" y="1086889"/>
            <a:ext cx="18288000" cy="8113222"/>
          </a:xfrm>
          <a:prstGeom prst="rect">
            <a:avLst/>
          </a:prstGeom>
        </p:spPr>
      </p:pic>
    </p:spTree>
    <p:extLst>
      <p:ext uri="{BB962C8B-B14F-4D97-AF65-F5344CB8AC3E}">
        <p14:creationId xmlns:p14="http://schemas.microsoft.com/office/powerpoint/2010/main" val="2987916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46FB55A1-3A18-4768-9F77-D024C527B7A7}"/>
              </a:ext>
            </a:extLst>
          </p:cNvPr>
          <p:cNvSpPr txBox="1"/>
          <p:nvPr/>
        </p:nvSpPr>
        <p:spPr>
          <a:xfrm>
            <a:off x="9144001" y="2495574"/>
            <a:ext cx="6608231" cy="2096663"/>
          </a:xfrm>
          <a:prstGeom prst="rect">
            <a:avLst/>
          </a:prstGeom>
        </p:spPr>
        <p:txBody>
          <a:bodyPr vert="horz" wrap="square" lIns="0" tIns="41909" rIns="0" bIns="0" rtlCol="0">
            <a:spAutoFit/>
          </a:bodyPr>
          <a:lstStyle/>
          <a:p>
            <a:pPr marL="19050" marR="298133">
              <a:lnSpc>
                <a:spcPts val="3150"/>
              </a:lnSpc>
              <a:spcBef>
                <a:spcPts val="329"/>
              </a:spcBef>
            </a:pPr>
            <a:r>
              <a:rPr lang="es-ES" sz="3600" b="1" spc="-344" dirty="0">
                <a:solidFill>
                  <a:srgbClr val="376092"/>
                </a:solidFill>
                <a:latin typeface="Arial"/>
                <a:cs typeface="Arial"/>
              </a:rPr>
              <a:t>Los episodios del serotipo O en los últimos 5 años se reflejan en el mapa con un color rosa, mostrando los episodios de Colombia 2017-2018</a:t>
            </a:r>
            <a:endParaRPr lang="es-ES" dirty="0">
              <a:latin typeface="Arial"/>
              <a:cs typeface="Arial"/>
            </a:endParaRPr>
          </a:p>
        </p:txBody>
      </p:sp>
      <p:pic>
        <p:nvPicPr>
          <p:cNvPr id="5" name="Imagem 4">
            <a:extLst>
              <a:ext uri="{FF2B5EF4-FFF2-40B4-BE49-F238E27FC236}">
                <a16:creationId xmlns:a16="http://schemas.microsoft.com/office/drawing/2014/main" id="{E303DC97-3868-4A6B-87C1-51E32D0C6FB3}"/>
              </a:ext>
            </a:extLst>
          </p:cNvPr>
          <p:cNvPicPr>
            <a:picLocks noChangeAspect="1"/>
          </p:cNvPicPr>
          <p:nvPr/>
        </p:nvPicPr>
        <p:blipFill>
          <a:blip r:embed="rId2"/>
          <a:stretch>
            <a:fillRect/>
          </a:stretch>
        </p:blipFill>
        <p:spPr>
          <a:xfrm>
            <a:off x="9085861" y="5143501"/>
            <a:ext cx="5885096" cy="3215063"/>
          </a:xfrm>
          <a:prstGeom prst="rect">
            <a:avLst/>
          </a:prstGeom>
        </p:spPr>
      </p:pic>
      <p:pic>
        <p:nvPicPr>
          <p:cNvPr id="6" name="Imagem 5">
            <a:extLst>
              <a:ext uri="{FF2B5EF4-FFF2-40B4-BE49-F238E27FC236}">
                <a16:creationId xmlns:a16="http://schemas.microsoft.com/office/drawing/2014/main" id="{033CD4F7-1A0F-4695-B03E-F9F8D577B504}"/>
              </a:ext>
            </a:extLst>
          </p:cNvPr>
          <p:cNvPicPr>
            <a:picLocks noChangeAspect="1"/>
          </p:cNvPicPr>
          <p:nvPr/>
        </p:nvPicPr>
        <p:blipFill>
          <a:blip r:embed="rId3"/>
          <a:stretch>
            <a:fillRect/>
          </a:stretch>
        </p:blipFill>
        <p:spPr>
          <a:xfrm>
            <a:off x="1944578" y="916985"/>
            <a:ext cx="6121811" cy="8182158"/>
          </a:xfrm>
          <a:prstGeom prst="rect">
            <a:avLst/>
          </a:prstGeom>
        </p:spPr>
      </p:pic>
      <p:sp>
        <p:nvSpPr>
          <p:cNvPr id="7" name="Title 3">
            <a:extLst>
              <a:ext uri="{FF2B5EF4-FFF2-40B4-BE49-F238E27FC236}">
                <a16:creationId xmlns:a16="http://schemas.microsoft.com/office/drawing/2014/main" id="{815AF965-C0E7-4BE1-89B2-1022099D71B7}"/>
              </a:ext>
            </a:extLst>
          </p:cNvPr>
          <p:cNvSpPr txBox="1">
            <a:spLocks/>
          </p:cNvSpPr>
          <p:nvPr/>
        </p:nvSpPr>
        <p:spPr>
          <a:xfrm>
            <a:off x="6825080" y="916985"/>
            <a:ext cx="9257973" cy="1334450"/>
          </a:xfrm>
          <a:prstGeom prst="rect">
            <a:avLst/>
          </a:prstGeom>
        </p:spPr>
        <p:txBody>
          <a:bodyPr vert="horz" lIns="137160" tIns="68580" rIns="137160" bIns="68580" rtlCol="0" anchor="ctr">
            <a:normAutofit/>
          </a:bodyPr>
          <a:lstStyle>
            <a:lvl1pPr algn="ctr" defTabSz="914400" rtl="0" eaLnBrk="1" latinLnBrk="0" hangingPunct="1">
              <a:lnSpc>
                <a:spcPct val="90000"/>
              </a:lnSpc>
              <a:spcBef>
                <a:spcPct val="0"/>
              </a:spcBef>
              <a:buNone/>
              <a:defRPr sz="4400" b="0" i="0" kern="1200">
                <a:solidFill>
                  <a:srgbClr val="179ADC"/>
                </a:solidFill>
                <a:latin typeface="+mj-lt"/>
                <a:ea typeface="+mj-ea"/>
                <a:cs typeface="+mj-cs"/>
              </a:defRPr>
            </a:lvl1pPr>
          </a:lstStyle>
          <a:p>
            <a:pPr>
              <a:lnSpc>
                <a:spcPct val="70000"/>
              </a:lnSpc>
            </a:pPr>
            <a:r>
              <a:rPr lang="pt-BR" sz="5400" spc="-323" dirty="0">
                <a:solidFill>
                  <a:schemeClr val="tx1"/>
                </a:solidFill>
              </a:rPr>
              <a:t>Evolución </a:t>
            </a:r>
            <a:r>
              <a:rPr lang="pt-BR" sz="5400" spc="-225" dirty="0">
                <a:solidFill>
                  <a:schemeClr val="tx1"/>
                </a:solidFill>
              </a:rPr>
              <a:t>de </a:t>
            </a:r>
            <a:r>
              <a:rPr lang="pt-BR" sz="5400" spc="-233" dirty="0" err="1">
                <a:solidFill>
                  <a:schemeClr val="tx1"/>
                </a:solidFill>
              </a:rPr>
              <a:t>Fiebre</a:t>
            </a:r>
            <a:r>
              <a:rPr lang="pt-BR" sz="5400" spc="-263" dirty="0">
                <a:solidFill>
                  <a:schemeClr val="tx1"/>
                </a:solidFill>
              </a:rPr>
              <a:t> </a:t>
            </a:r>
            <a:r>
              <a:rPr lang="pt-BR" sz="5400" spc="-225" dirty="0">
                <a:solidFill>
                  <a:schemeClr val="tx1"/>
                </a:solidFill>
              </a:rPr>
              <a:t>Aftosa </a:t>
            </a:r>
            <a:r>
              <a:rPr lang="pt-BR" sz="5400" spc="-225" dirty="0" err="1">
                <a:solidFill>
                  <a:schemeClr val="tx1"/>
                </a:solidFill>
              </a:rPr>
              <a:t>virus</a:t>
            </a:r>
            <a:r>
              <a:rPr lang="pt-BR" sz="5400" spc="-225" dirty="0">
                <a:solidFill>
                  <a:schemeClr val="tx1"/>
                </a:solidFill>
              </a:rPr>
              <a:t> O</a:t>
            </a:r>
            <a:endParaRPr lang="en-US" sz="4950" dirty="0">
              <a:solidFill>
                <a:schemeClr val="tx1"/>
              </a:solidFill>
            </a:endParaRPr>
          </a:p>
        </p:txBody>
      </p:sp>
    </p:spTree>
    <p:extLst>
      <p:ext uri="{BB962C8B-B14F-4D97-AF65-F5344CB8AC3E}">
        <p14:creationId xmlns:p14="http://schemas.microsoft.com/office/powerpoint/2010/main" val="2597405335"/>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F988545C-D3A3-40DD-9220-A57292691A53}"/>
              </a:ext>
            </a:extLst>
          </p:cNvPr>
          <p:cNvSpPr txBox="1"/>
          <p:nvPr/>
        </p:nvSpPr>
        <p:spPr>
          <a:xfrm>
            <a:off x="1684646" y="3352487"/>
            <a:ext cx="4788341" cy="2096663"/>
          </a:xfrm>
          <a:prstGeom prst="rect">
            <a:avLst/>
          </a:prstGeom>
        </p:spPr>
        <p:txBody>
          <a:bodyPr vert="horz" wrap="square" lIns="0" tIns="41909" rIns="0" bIns="0" rtlCol="0">
            <a:spAutoFit/>
          </a:bodyPr>
          <a:lstStyle/>
          <a:p>
            <a:pPr marL="19050" marR="298133">
              <a:lnSpc>
                <a:spcPts val="3150"/>
              </a:lnSpc>
              <a:spcBef>
                <a:spcPts val="329"/>
              </a:spcBef>
            </a:pPr>
            <a:r>
              <a:rPr lang="es-ES" sz="3600" b="1" spc="-344" dirty="0">
                <a:solidFill>
                  <a:srgbClr val="376092"/>
                </a:solidFill>
                <a:latin typeface="Arial"/>
                <a:cs typeface="Arial"/>
              </a:rPr>
              <a:t>Los últimos episodios del virus A ocurrieron en </a:t>
            </a:r>
            <a:r>
              <a:rPr lang="es-ES" sz="3600" b="1" spc="-127" dirty="0">
                <a:solidFill>
                  <a:srgbClr val="376092"/>
                </a:solidFill>
                <a:latin typeface="Arial"/>
                <a:cs typeface="Arial"/>
              </a:rPr>
              <a:t>Venezuela</a:t>
            </a:r>
            <a:r>
              <a:rPr lang="es-ES" sz="3600" b="1" spc="-344" dirty="0">
                <a:solidFill>
                  <a:srgbClr val="376092"/>
                </a:solidFill>
                <a:latin typeface="Arial"/>
                <a:cs typeface="Arial"/>
              </a:rPr>
              <a:t> en el 2013, en el mapa se ven en amarillo</a:t>
            </a:r>
            <a:endParaRPr lang="es-ES" sz="3600" dirty="0">
              <a:latin typeface="Arial"/>
              <a:cs typeface="Arial"/>
            </a:endParaRPr>
          </a:p>
        </p:txBody>
      </p:sp>
      <p:pic>
        <p:nvPicPr>
          <p:cNvPr id="5" name="Imagem 4">
            <a:extLst>
              <a:ext uri="{FF2B5EF4-FFF2-40B4-BE49-F238E27FC236}">
                <a16:creationId xmlns:a16="http://schemas.microsoft.com/office/drawing/2014/main" id="{459C8C21-8D58-4B0F-8493-8E9BF1B5830E}"/>
              </a:ext>
            </a:extLst>
          </p:cNvPr>
          <p:cNvPicPr>
            <a:picLocks noChangeAspect="1"/>
          </p:cNvPicPr>
          <p:nvPr/>
        </p:nvPicPr>
        <p:blipFill>
          <a:blip r:embed="rId2"/>
          <a:stretch>
            <a:fillRect/>
          </a:stretch>
        </p:blipFill>
        <p:spPr>
          <a:xfrm>
            <a:off x="11395143" y="987639"/>
            <a:ext cx="5772462" cy="7847289"/>
          </a:xfrm>
          <a:prstGeom prst="rect">
            <a:avLst/>
          </a:prstGeom>
        </p:spPr>
      </p:pic>
      <p:pic>
        <p:nvPicPr>
          <p:cNvPr id="6" name="Imagem 5">
            <a:extLst>
              <a:ext uri="{FF2B5EF4-FFF2-40B4-BE49-F238E27FC236}">
                <a16:creationId xmlns:a16="http://schemas.microsoft.com/office/drawing/2014/main" id="{21D1ECB8-D116-41F6-86D4-16E7DF13327C}"/>
              </a:ext>
            </a:extLst>
          </p:cNvPr>
          <p:cNvPicPr>
            <a:picLocks noChangeAspect="1"/>
          </p:cNvPicPr>
          <p:nvPr/>
        </p:nvPicPr>
        <p:blipFill>
          <a:blip r:embed="rId3"/>
          <a:stretch>
            <a:fillRect/>
          </a:stretch>
        </p:blipFill>
        <p:spPr>
          <a:xfrm>
            <a:off x="5149517" y="5350966"/>
            <a:ext cx="5885096" cy="3215063"/>
          </a:xfrm>
          <a:prstGeom prst="rect">
            <a:avLst/>
          </a:prstGeom>
        </p:spPr>
      </p:pic>
      <p:sp>
        <p:nvSpPr>
          <p:cNvPr id="10" name="Title 3">
            <a:extLst>
              <a:ext uri="{FF2B5EF4-FFF2-40B4-BE49-F238E27FC236}">
                <a16:creationId xmlns:a16="http://schemas.microsoft.com/office/drawing/2014/main" id="{B0E09547-CE72-40AA-BD85-7F562017BE1E}"/>
              </a:ext>
            </a:extLst>
          </p:cNvPr>
          <p:cNvSpPr txBox="1">
            <a:spLocks/>
          </p:cNvSpPr>
          <p:nvPr/>
        </p:nvSpPr>
        <p:spPr>
          <a:xfrm>
            <a:off x="520530" y="1277786"/>
            <a:ext cx="9257973" cy="1334450"/>
          </a:xfrm>
          <a:prstGeom prst="rect">
            <a:avLst/>
          </a:prstGeom>
        </p:spPr>
        <p:txBody>
          <a:bodyPr vert="horz" lIns="137160" tIns="68580" rIns="137160" bIns="68580" rtlCol="0" anchor="ctr">
            <a:normAutofit/>
          </a:bodyPr>
          <a:lstStyle>
            <a:lvl1pPr algn="ctr" defTabSz="914400" rtl="0" eaLnBrk="1" latinLnBrk="0" hangingPunct="1">
              <a:lnSpc>
                <a:spcPct val="90000"/>
              </a:lnSpc>
              <a:spcBef>
                <a:spcPct val="0"/>
              </a:spcBef>
              <a:buNone/>
              <a:defRPr sz="4400" b="0" i="0" kern="1200">
                <a:solidFill>
                  <a:srgbClr val="179ADC"/>
                </a:solidFill>
                <a:latin typeface="+mj-lt"/>
                <a:ea typeface="+mj-ea"/>
                <a:cs typeface="+mj-cs"/>
              </a:defRPr>
            </a:lvl1pPr>
          </a:lstStyle>
          <a:p>
            <a:pPr>
              <a:lnSpc>
                <a:spcPct val="70000"/>
              </a:lnSpc>
            </a:pPr>
            <a:r>
              <a:rPr lang="pt-BR" sz="5400" spc="-323" dirty="0">
                <a:solidFill>
                  <a:schemeClr val="tx1"/>
                </a:solidFill>
              </a:rPr>
              <a:t>Evolución </a:t>
            </a:r>
            <a:r>
              <a:rPr lang="pt-BR" sz="5400" spc="-225" dirty="0">
                <a:solidFill>
                  <a:schemeClr val="tx1"/>
                </a:solidFill>
              </a:rPr>
              <a:t>de </a:t>
            </a:r>
            <a:r>
              <a:rPr lang="pt-BR" sz="5400" spc="-233" dirty="0" err="1">
                <a:solidFill>
                  <a:schemeClr val="tx1"/>
                </a:solidFill>
              </a:rPr>
              <a:t>Fiebre</a:t>
            </a:r>
            <a:r>
              <a:rPr lang="pt-BR" sz="5400" spc="-263" dirty="0">
                <a:solidFill>
                  <a:schemeClr val="tx1"/>
                </a:solidFill>
              </a:rPr>
              <a:t> </a:t>
            </a:r>
            <a:r>
              <a:rPr lang="pt-BR" sz="5400" spc="-225" dirty="0">
                <a:solidFill>
                  <a:schemeClr val="tx1"/>
                </a:solidFill>
              </a:rPr>
              <a:t>Aftosa </a:t>
            </a:r>
            <a:r>
              <a:rPr lang="pt-BR" sz="5400" spc="-225" dirty="0" err="1">
                <a:solidFill>
                  <a:schemeClr val="tx1"/>
                </a:solidFill>
              </a:rPr>
              <a:t>virus</a:t>
            </a:r>
            <a:r>
              <a:rPr lang="pt-BR" sz="5400" spc="-225" dirty="0">
                <a:solidFill>
                  <a:schemeClr val="tx1"/>
                </a:solidFill>
              </a:rPr>
              <a:t> A</a:t>
            </a:r>
            <a:endParaRPr lang="en-US" sz="4950" dirty="0">
              <a:solidFill>
                <a:schemeClr val="tx1"/>
              </a:solidFill>
            </a:endParaRPr>
          </a:p>
        </p:txBody>
      </p:sp>
    </p:spTree>
    <p:extLst>
      <p:ext uri="{BB962C8B-B14F-4D97-AF65-F5344CB8AC3E}">
        <p14:creationId xmlns:p14="http://schemas.microsoft.com/office/powerpoint/2010/main" val="27085329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a:extLst>
              <a:ext uri="{FF2B5EF4-FFF2-40B4-BE49-F238E27FC236}">
                <a16:creationId xmlns:a16="http://schemas.microsoft.com/office/drawing/2014/main" id="{3584C658-B39E-4558-BFAA-3C8565952474}"/>
              </a:ext>
            </a:extLst>
          </p:cNvPr>
          <p:cNvSpPr txBox="1"/>
          <p:nvPr/>
        </p:nvSpPr>
        <p:spPr>
          <a:xfrm>
            <a:off x="8800579" y="3199501"/>
            <a:ext cx="5221706" cy="1704312"/>
          </a:xfrm>
          <a:prstGeom prst="rect">
            <a:avLst/>
          </a:prstGeom>
        </p:spPr>
        <p:txBody>
          <a:bodyPr vert="horz" wrap="square" lIns="0" tIns="41909" rIns="0" bIns="0" rtlCol="0">
            <a:spAutoFit/>
          </a:bodyPr>
          <a:lstStyle/>
          <a:p>
            <a:pPr marL="19050" marR="7620">
              <a:lnSpc>
                <a:spcPct val="99500"/>
              </a:lnSpc>
              <a:spcBef>
                <a:spcPts val="165"/>
              </a:spcBef>
            </a:pPr>
            <a:r>
              <a:rPr lang="es-ES" sz="3600" b="1" spc="-344" dirty="0">
                <a:solidFill>
                  <a:srgbClr val="376092"/>
                </a:solidFill>
                <a:latin typeface="Arial"/>
                <a:cs typeface="Arial"/>
              </a:rPr>
              <a:t>El virus C no aparece en la Región desde hace más de 16 años</a:t>
            </a:r>
            <a:endParaRPr lang="es-ES" sz="3600" dirty="0">
              <a:latin typeface="Arial"/>
              <a:cs typeface="Arial"/>
            </a:endParaRPr>
          </a:p>
        </p:txBody>
      </p:sp>
      <p:pic>
        <p:nvPicPr>
          <p:cNvPr id="5" name="Imagem 4">
            <a:extLst>
              <a:ext uri="{FF2B5EF4-FFF2-40B4-BE49-F238E27FC236}">
                <a16:creationId xmlns:a16="http://schemas.microsoft.com/office/drawing/2014/main" id="{5E51CC87-4AF1-42D9-A281-EFE1A92CAC56}"/>
              </a:ext>
            </a:extLst>
          </p:cNvPr>
          <p:cNvPicPr>
            <a:picLocks noChangeAspect="1"/>
          </p:cNvPicPr>
          <p:nvPr/>
        </p:nvPicPr>
        <p:blipFill>
          <a:blip r:embed="rId2"/>
          <a:stretch>
            <a:fillRect/>
          </a:stretch>
        </p:blipFill>
        <p:spPr>
          <a:xfrm>
            <a:off x="7752700" y="5383190"/>
            <a:ext cx="5885096" cy="3215063"/>
          </a:xfrm>
          <a:prstGeom prst="rect">
            <a:avLst/>
          </a:prstGeom>
        </p:spPr>
      </p:pic>
      <p:pic>
        <p:nvPicPr>
          <p:cNvPr id="6" name="Imagem 5">
            <a:extLst>
              <a:ext uri="{FF2B5EF4-FFF2-40B4-BE49-F238E27FC236}">
                <a16:creationId xmlns:a16="http://schemas.microsoft.com/office/drawing/2014/main" id="{7D0A3AA3-C47D-41FE-9F4B-4EA336459ACB}"/>
              </a:ext>
            </a:extLst>
          </p:cNvPr>
          <p:cNvPicPr>
            <a:picLocks noChangeAspect="1"/>
          </p:cNvPicPr>
          <p:nvPr/>
        </p:nvPicPr>
        <p:blipFill>
          <a:blip r:embed="rId3"/>
          <a:stretch>
            <a:fillRect/>
          </a:stretch>
        </p:blipFill>
        <p:spPr>
          <a:xfrm>
            <a:off x="2411642" y="885418"/>
            <a:ext cx="5341058" cy="7279106"/>
          </a:xfrm>
          <a:prstGeom prst="rect">
            <a:avLst/>
          </a:prstGeom>
        </p:spPr>
      </p:pic>
      <p:sp>
        <p:nvSpPr>
          <p:cNvPr id="7" name="Title 3">
            <a:extLst>
              <a:ext uri="{FF2B5EF4-FFF2-40B4-BE49-F238E27FC236}">
                <a16:creationId xmlns:a16="http://schemas.microsoft.com/office/drawing/2014/main" id="{7C57A1FC-00A3-4701-A98F-42BC27A0C96A}"/>
              </a:ext>
            </a:extLst>
          </p:cNvPr>
          <p:cNvSpPr txBox="1">
            <a:spLocks/>
          </p:cNvSpPr>
          <p:nvPr/>
        </p:nvSpPr>
        <p:spPr>
          <a:xfrm>
            <a:off x="8389184" y="885418"/>
            <a:ext cx="9257973" cy="1334450"/>
          </a:xfrm>
          <a:prstGeom prst="rect">
            <a:avLst/>
          </a:prstGeom>
        </p:spPr>
        <p:txBody>
          <a:bodyPr vert="horz" lIns="137160" tIns="68580" rIns="137160" bIns="68580" rtlCol="0" anchor="ctr">
            <a:normAutofit/>
          </a:bodyPr>
          <a:lstStyle>
            <a:lvl1pPr algn="ctr" defTabSz="914400" rtl="0" eaLnBrk="1" latinLnBrk="0" hangingPunct="1">
              <a:lnSpc>
                <a:spcPct val="90000"/>
              </a:lnSpc>
              <a:spcBef>
                <a:spcPct val="0"/>
              </a:spcBef>
              <a:buNone/>
              <a:defRPr sz="4400" b="0" i="0" kern="1200">
                <a:solidFill>
                  <a:srgbClr val="179ADC"/>
                </a:solidFill>
                <a:latin typeface="+mj-lt"/>
                <a:ea typeface="+mj-ea"/>
                <a:cs typeface="+mj-cs"/>
              </a:defRPr>
            </a:lvl1pPr>
          </a:lstStyle>
          <a:p>
            <a:pPr>
              <a:lnSpc>
                <a:spcPct val="70000"/>
              </a:lnSpc>
            </a:pPr>
            <a:r>
              <a:rPr lang="pt-BR" sz="5400" spc="-323" dirty="0">
                <a:solidFill>
                  <a:schemeClr val="tx1"/>
                </a:solidFill>
              </a:rPr>
              <a:t>Evolución </a:t>
            </a:r>
            <a:r>
              <a:rPr lang="pt-BR" sz="5400" spc="-225" dirty="0">
                <a:solidFill>
                  <a:schemeClr val="tx1"/>
                </a:solidFill>
              </a:rPr>
              <a:t>de </a:t>
            </a:r>
            <a:r>
              <a:rPr lang="pt-BR" sz="5400" spc="-233" dirty="0" err="1">
                <a:solidFill>
                  <a:schemeClr val="tx1"/>
                </a:solidFill>
              </a:rPr>
              <a:t>Fiebre</a:t>
            </a:r>
            <a:r>
              <a:rPr lang="pt-BR" sz="5400" spc="-263" dirty="0">
                <a:solidFill>
                  <a:schemeClr val="tx1"/>
                </a:solidFill>
              </a:rPr>
              <a:t> </a:t>
            </a:r>
            <a:r>
              <a:rPr lang="pt-BR" sz="5400" spc="-225" dirty="0">
                <a:solidFill>
                  <a:schemeClr val="tx1"/>
                </a:solidFill>
              </a:rPr>
              <a:t>Aftosa </a:t>
            </a:r>
            <a:r>
              <a:rPr lang="pt-BR" sz="5400" spc="-225" dirty="0" err="1">
                <a:solidFill>
                  <a:schemeClr val="tx1"/>
                </a:solidFill>
              </a:rPr>
              <a:t>virus</a:t>
            </a:r>
            <a:r>
              <a:rPr lang="pt-BR" sz="5400" spc="-225" dirty="0">
                <a:solidFill>
                  <a:schemeClr val="tx1"/>
                </a:solidFill>
              </a:rPr>
              <a:t> C</a:t>
            </a:r>
            <a:endParaRPr lang="en-US" sz="4950" dirty="0">
              <a:solidFill>
                <a:schemeClr val="tx1"/>
              </a:solidFill>
            </a:endParaRPr>
          </a:p>
        </p:txBody>
      </p:sp>
    </p:spTree>
    <p:extLst>
      <p:ext uri="{BB962C8B-B14F-4D97-AF65-F5344CB8AC3E}">
        <p14:creationId xmlns:p14="http://schemas.microsoft.com/office/powerpoint/2010/main" val="74853259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m 5" descr="Mapa&#10;&#10;Descrição gerada automaticamente">
            <a:extLst>
              <a:ext uri="{FF2B5EF4-FFF2-40B4-BE49-F238E27FC236}">
                <a16:creationId xmlns:a16="http://schemas.microsoft.com/office/drawing/2014/main" id="{6F12DE7A-0C12-4181-BD12-5FE1C6C1489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902824" y="2133601"/>
            <a:ext cx="4756843" cy="6673252"/>
          </a:xfrm>
          <a:prstGeom prst="rect">
            <a:avLst/>
          </a:prstGeom>
        </p:spPr>
      </p:pic>
      <p:pic>
        <p:nvPicPr>
          <p:cNvPr id="16" name="Picture 15">
            <a:extLst>
              <a:ext uri="{FF2B5EF4-FFF2-40B4-BE49-F238E27FC236}">
                <a16:creationId xmlns:a16="http://schemas.microsoft.com/office/drawing/2014/main" id="{BDF2AE28-4A65-445C-8967-952F51D3B1F3}"/>
              </a:ext>
            </a:extLst>
          </p:cNvPr>
          <p:cNvPicPr>
            <a:picLocks noChangeAspect="1"/>
          </p:cNvPicPr>
          <p:nvPr/>
        </p:nvPicPr>
        <p:blipFill>
          <a:blip r:embed="rId4"/>
          <a:stretch>
            <a:fillRect/>
          </a:stretch>
        </p:blipFill>
        <p:spPr>
          <a:xfrm>
            <a:off x="3645210" y="2306841"/>
            <a:ext cx="2752143" cy="3999301"/>
          </a:xfrm>
          <a:prstGeom prst="rect">
            <a:avLst/>
          </a:prstGeom>
        </p:spPr>
      </p:pic>
      <p:sp>
        <p:nvSpPr>
          <p:cNvPr id="8" name="Title 3">
            <a:extLst>
              <a:ext uri="{FF2B5EF4-FFF2-40B4-BE49-F238E27FC236}">
                <a16:creationId xmlns:a16="http://schemas.microsoft.com/office/drawing/2014/main" id="{C5A24220-C30F-4D8C-910D-A032DAB2BC73}"/>
              </a:ext>
            </a:extLst>
          </p:cNvPr>
          <p:cNvSpPr txBox="1">
            <a:spLocks/>
          </p:cNvSpPr>
          <p:nvPr/>
        </p:nvSpPr>
        <p:spPr>
          <a:xfrm>
            <a:off x="361774" y="385736"/>
            <a:ext cx="17817369" cy="1334450"/>
          </a:xfrm>
          <a:prstGeom prst="rect">
            <a:avLst/>
          </a:prstGeom>
        </p:spPr>
        <p:txBody>
          <a:bodyPr/>
          <a:lstStyle>
            <a:lvl1pPr algn="l" defTabSz="913607" rtl="0" eaLnBrk="1" fontAlgn="base" hangingPunct="1">
              <a:lnSpc>
                <a:spcPct val="90000"/>
              </a:lnSpc>
              <a:spcBef>
                <a:spcPct val="0"/>
              </a:spcBef>
              <a:spcAft>
                <a:spcPct val="0"/>
              </a:spcAft>
              <a:defRPr lang="en-US" sz="3000" b="0" i="0" kern="1200">
                <a:solidFill>
                  <a:schemeClr val="tx1"/>
                </a:solidFill>
                <a:latin typeface="+mj-lt"/>
                <a:ea typeface="Helvetica Light" charset="0"/>
                <a:cs typeface="Helvetica Light" charset="0"/>
              </a:defRPr>
            </a:lvl1pPr>
            <a:lvl2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2pPr>
            <a:lvl3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3pPr>
            <a:lvl4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4pPr>
            <a:lvl5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5pPr>
            <a:lvl6pPr marL="2286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6pPr>
            <a:lvl7pPr marL="4572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7pPr>
            <a:lvl8pPr marL="6858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8pPr>
            <a:lvl9pPr marL="9144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9pPr>
          </a:lstStyle>
          <a:p>
            <a:pPr>
              <a:lnSpc>
                <a:spcPct val="70000"/>
              </a:lnSpc>
            </a:pPr>
            <a:r>
              <a:rPr lang="es-ES" sz="5400" b="1" dirty="0">
                <a:solidFill>
                  <a:srgbClr val="5F6368"/>
                </a:solidFill>
                <a:latin typeface="arial" panose="020B0604020202020204" pitchFamily="34" charset="0"/>
                <a:ea typeface="+mj-ea"/>
                <a:cs typeface="+mj-cs"/>
              </a:rPr>
              <a:t>Evolución histórica del porcentaje de las zonas reconocidas por la OMSA como libres de fiebre aftosa</a:t>
            </a:r>
          </a:p>
        </p:txBody>
      </p:sp>
      <p:pic>
        <p:nvPicPr>
          <p:cNvPr id="18" name="Picture 17">
            <a:extLst>
              <a:ext uri="{FF2B5EF4-FFF2-40B4-BE49-F238E27FC236}">
                <a16:creationId xmlns:a16="http://schemas.microsoft.com/office/drawing/2014/main" id="{B20A4104-BDAF-46B1-A253-991DE728B0BC}"/>
              </a:ext>
            </a:extLst>
          </p:cNvPr>
          <p:cNvPicPr>
            <a:picLocks noChangeAspect="1"/>
          </p:cNvPicPr>
          <p:nvPr/>
        </p:nvPicPr>
        <p:blipFill>
          <a:blip r:embed="rId5"/>
          <a:stretch>
            <a:fillRect/>
          </a:stretch>
        </p:blipFill>
        <p:spPr>
          <a:xfrm>
            <a:off x="7342683" y="2306842"/>
            <a:ext cx="2785158" cy="3922676"/>
          </a:xfrm>
          <a:prstGeom prst="rect">
            <a:avLst/>
          </a:prstGeom>
        </p:spPr>
      </p:pic>
      <p:pic>
        <p:nvPicPr>
          <p:cNvPr id="20" name="Picture 19">
            <a:extLst>
              <a:ext uri="{FF2B5EF4-FFF2-40B4-BE49-F238E27FC236}">
                <a16:creationId xmlns:a16="http://schemas.microsoft.com/office/drawing/2014/main" id="{93F71EEC-07D6-4B83-AB26-4B9D09E4890B}"/>
              </a:ext>
            </a:extLst>
          </p:cNvPr>
          <p:cNvPicPr>
            <a:picLocks noChangeAspect="1"/>
          </p:cNvPicPr>
          <p:nvPr/>
        </p:nvPicPr>
        <p:blipFill>
          <a:blip r:embed="rId6"/>
          <a:stretch>
            <a:fillRect/>
          </a:stretch>
        </p:blipFill>
        <p:spPr>
          <a:xfrm>
            <a:off x="1424808" y="6273351"/>
            <a:ext cx="2720277" cy="3922676"/>
          </a:xfrm>
          <a:prstGeom prst="rect">
            <a:avLst/>
          </a:prstGeom>
        </p:spPr>
      </p:pic>
      <p:pic>
        <p:nvPicPr>
          <p:cNvPr id="22" name="Picture 21">
            <a:extLst>
              <a:ext uri="{FF2B5EF4-FFF2-40B4-BE49-F238E27FC236}">
                <a16:creationId xmlns:a16="http://schemas.microsoft.com/office/drawing/2014/main" id="{6B4290A7-37BF-496A-827F-48700F22C8CC}"/>
              </a:ext>
            </a:extLst>
          </p:cNvPr>
          <p:cNvPicPr>
            <a:picLocks noChangeAspect="1"/>
          </p:cNvPicPr>
          <p:nvPr/>
        </p:nvPicPr>
        <p:blipFill>
          <a:blip r:embed="rId7"/>
          <a:stretch>
            <a:fillRect/>
          </a:stretch>
        </p:blipFill>
        <p:spPr>
          <a:xfrm>
            <a:off x="5261531" y="6229518"/>
            <a:ext cx="2785157" cy="4119583"/>
          </a:xfrm>
          <a:prstGeom prst="rect">
            <a:avLst/>
          </a:prstGeom>
        </p:spPr>
      </p:pic>
      <p:sp>
        <p:nvSpPr>
          <p:cNvPr id="23" name="TextBox 22">
            <a:extLst>
              <a:ext uri="{FF2B5EF4-FFF2-40B4-BE49-F238E27FC236}">
                <a16:creationId xmlns:a16="http://schemas.microsoft.com/office/drawing/2014/main" id="{DFE5EC9A-396E-46B8-BF91-1862CBB4666F}"/>
              </a:ext>
            </a:extLst>
          </p:cNvPr>
          <p:cNvSpPr txBox="1"/>
          <p:nvPr/>
        </p:nvSpPr>
        <p:spPr>
          <a:xfrm>
            <a:off x="3026664" y="6177216"/>
            <a:ext cx="1338828" cy="715581"/>
          </a:xfrm>
          <a:prstGeom prst="rect">
            <a:avLst/>
          </a:prstGeom>
          <a:noFill/>
        </p:spPr>
        <p:txBody>
          <a:bodyPr wrap="none" rtlCol="0">
            <a:spAutoFit/>
          </a:bodyPr>
          <a:lstStyle/>
          <a:p>
            <a:r>
              <a:rPr lang="es-ES" sz="4050" dirty="0"/>
              <a:t>2014</a:t>
            </a:r>
          </a:p>
        </p:txBody>
      </p:sp>
      <p:pic>
        <p:nvPicPr>
          <p:cNvPr id="25" name="Picture 24">
            <a:extLst>
              <a:ext uri="{FF2B5EF4-FFF2-40B4-BE49-F238E27FC236}">
                <a16:creationId xmlns:a16="http://schemas.microsoft.com/office/drawing/2014/main" id="{CAABF8C7-8331-46D3-B10A-26468FD90EE1}"/>
              </a:ext>
            </a:extLst>
          </p:cNvPr>
          <p:cNvPicPr>
            <a:picLocks noChangeAspect="1"/>
          </p:cNvPicPr>
          <p:nvPr/>
        </p:nvPicPr>
        <p:blipFill>
          <a:blip r:embed="rId8"/>
          <a:stretch>
            <a:fillRect/>
          </a:stretch>
        </p:blipFill>
        <p:spPr>
          <a:xfrm>
            <a:off x="8942727" y="6022503"/>
            <a:ext cx="3038807" cy="4427975"/>
          </a:xfrm>
          <a:prstGeom prst="rect">
            <a:avLst/>
          </a:prstGeom>
        </p:spPr>
      </p:pic>
      <p:sp>
        <p:nvSpPr>
          <p:cNvPr id="26" name="TextBox 25">
            <a:extLst>
              <a:ext uri="{FF2B5EF4-FFF2-40B4-BE49-F238E27FC236}">
                <a16:creationId xmlns:a16="http://schemas.microsoft.com/office/drawing/2014/main" id="{48EA5B72-4F94-4F21-A98B-258057C1D63D}"/>
              </a:ext>
            </a:extLst>
          </p:cNvPr>
          <p:cNvSpPr txBox="1"/>
          <p:nvPr/>
        </p:nvSpPr>
        <p:spPr>
          <a:xfrm>
            <a:off x="10831162" y="5915560"/>
            <a:ext cx="1338828" cy="715581"/>
          </a:xfrm>
          <a:prstGeom prst="rect">
            <a:avLst/>
          </a:prstGeom>
          <a:noFill/>
        </p:spPr>
        <p:txBody>
          <a:bodyPr wrap="none" rtlCol="0">
            <a:spAutoFit/>
          </a:bodyPr>
          <a:lstStyle/>
          <a:p>
            <a:r>
              <a:rPr lang="es-ES" sz="4050" dirty="0"/>
              <a:t>2020</a:t>
            </a:r>
          </a:p>
        </p:txBody>
      </p:sp>
      <p:pic>
        <p:nvPicPr>
          <p:cNvPr id="30" name="Picture 29">
            <a:extLst>
              <a:ext uri="{FF2B5EF4-FFF2-40B4-BE49-F238E27FC236}">
                <a16:creationId xmlns:a16="http://schemas.microsoft.com/office/drawing/2014/main" id="{5192B7AA-DC71-4C64-8B11-FCDB23BA3CC0}"/>
              </a:ext>
            </a:extLst>
          </p:cNvPr>
          <p:cNvPicPr>
            <a:picLocks noChangeAspect="1"/>
          </p:cNvPicPr>
          <p:nvPr/>
        </p:nvPicPr>
        <p:blipFill>
          <a:blip r:embed="rId9"/>
          <a:stretch>
            <a:fillRect/>
          </a:stretch>
        </p:blipFill>
        <p:spPr>
          <a:xfrm>
            <a:off x="361774" y="2590800"/>
            <a:ext cx="2530616" cy="3536765"/>
          </a:xfrm>
          <a:prstGeom prst="rect">
            <a:avLst/>
          </a:prstGeom>
        </p:spPr>
      </p:pic>
      <p:sp>
        <p:nvSpPr>
          <p:cNvPr id="11" name="TextBox 10">
            <a:extLst>
              <a:ext uri="{FF2B5EF4-FFF2-40B4-BE49-F238E27FC236}">
                <a16:creationId xmlns:a16="http://schemas.microsoft.com/office/drawing/2014/main" id="{A3040D90-7207-4A7F-9F03-9824F961798E}"/>
              </a:ext>
            </a:extLst>
          </p:cNvPr>
          <p:cNvSpPr txBox="1"/>
          <p:nvPr/>
        </p:nvSpPr>
        <p:spPr>
          <a:xfrm>
            <a:off x="9102253" y="2221734"/>
            <a:ext cx="1300292" cy="715581"/>
          </a:xfrm>
          <a:prstGeom prst="rect">
            <a:avLst/>
          </a:prstGeom>
          <a:noFill/>
        </p:spPr>
        <p:txBody>
          <a:bodyPr wrap="none" rtlCol="0">
            <a:spAutoFit/>
          </a:bodyPr>
          <a:lstStyle/>
          <a:p>
            <a:r>
              <a:rPr lang="es-ES" sz="4050" dirty="0"/>
              <a:t>2011</a:t>
            </a:r>
          </a:p>
        </p:txBody>
      </p:sp>
      <p:sp>
        <p:nvSpPr>
          <p:cNvPr id="10" name="TextBox 9">
            <a:extLst>
              <a:ext uri="{FF2B5EF4-FFF2-40B4-BE49-F238E27FC236}">
                <a16:creationId xmlns:a16="http://schemas.microsoft.com/office/drawing/2014/main" id="{455532F4-FC12-4EF9-85A9-AC7AA05E9B8A}"/>
              </a:ext>
            </a:extLst>
          </p:cNvPr>
          <p:cNvSpPr txBox="1"/>
          <p:nvPr/>
        </p:nvSpPr>
        <p:spPr>
          <a:xfrm>
            <a:off x="5235298" y="2135956"/>
            <a:ext cx="1338828" cy="715581"/>
          </a:xfrm>
          <a:prstGeom prst="rect">
            <a:avLst/>
          </a:prstGeom>
          <a:noFill/>
        </p:spPr>
        <p:txBody>
          <a:bodyPr wrap="none" rtlCol="0">
            <a:spAutoFit/>
          </a:bodyPr>
          <a:lstStyle/>
          <a:p>
            <a:r>
              <a:rPr lang="es-ES" sz="4050" dirty="0"/>
              <a:t>2003</a:t>
            </a:r>
          </a:p>
        </p:txBody>
      </p:sp>
      <p:sp>
        <p:nvSpPr>
          <p:cNvPr id="12" name="TextBox 11">
            <a:extLst>
              <a:ext uri="{FF2B5EF4-FFF2-40B4-BE49-F238E27FC236}">
                <a16:creationId xmlns:a16="http://schemas.microsoft.com/office/drawing/2014/main" id="{CFB1A2B8-36E0-4ABD-90A0-FF755F8AF78B}"/>
              </a:ext>
            </a:extLst>
          </p:cNvPr>
          <p:cNvSpPr txBox="1"/>
          <p:nvPr/>
        </p:nvSpPr>
        <p:spPr>
          <a:xfrm>
            <a:off x="6900578" y="6113108"/>
            <a:ext cx="1338828" cy="715581"/>
          </a:xfrm>
          <a:prstGeom prst="rect">
            <a:avLst/>
          </a:prstGeom>
          <a:noFill/>
        </p:spPr>
        <p:txBody>
          <a:bodyPr wrap="none" rtlCol="0">
            <a:spAutoFit/>
          </a:bodyPr>
          <a:lstStyle/>
          <a:p>
            <a:r>
              <a:rPr lang="es-ES" sz="4050" dirty="0"/>
              <a:t>2017</a:t>
            </a:r>
          </a:p>
        </p:txBody>
      </p:sp>
      <p:sp>
        <p:nvSpPr>
          <p:cNvPr id="9" name="TextBox 8">
            <a:extLst>
              <a:ext uri="{FF2B5EF4-FFF2-40B4-BE49-F238E27FC236}">
                <a16:creationId xmlns:a16="http://schemas.microsoft.com/office/drawing/2014/main" id="{DBB660C1-53E6-4ADD-B8DD-A7065E86F9A4}"/>
              </a:ext>
            </a:extLst>
          </p:cNvPr>
          <p:cNvSpPr txBox="1"/>
          <p:nvPr/>
        </p:nvSpPr>
        <p:spPr>
          <a:xfrm>
            <a:off x="1706526" y="2258867"/>
            <a:ext cx="1338828" cy="715581"/>
          </a:xfrm>
          <a:prstGeom prst="rect">
            <a:avLst/>
          </a:prstGeom>
          <a:noFill/>
        </p:spPr>
        <p:txBody>
          <a:bodyPr wrap="none" rtlCol="0">
            <a:spAutoFit/>
          </a:bodyPr>
          <a:lstStyle/>
          <a:p>
            <a:r>
              <a:rPr lang="es-ES" sz="4050" dirty="0"/>
              <a:t>2001</a:t>
            </a:r>
          </a:p>
        </p:txBody>
      </p:sp>
      <p:sp>
        <p:nvSpPr>
          <p:cNvPr id="17" name="TextBox 16">
            <a:extLst>
              <a:ext uri="{FF2B5EF4-FFF2-40B4-BE49-F238E27FC236}">
                <a16:creationId xmlns:a16="http://schemas.microsoft.com/office/drawing/2014/main" id="{D9E05A0B-9B2A-4B51-BAF0-7A20C7CA0454}"/>
              </a:ext>
            </a:extLst>
          </p:cNvPr>
          <p:cNvSpPr txBox="1"/>
          <p:nvPr/>
        </p:nvSpPr>
        <p:spPr>
          <a:xfrm>
            <a:off x="15912060" y="2172667"/>
            <a:ext cx="1338828" cy="715581"/>
          </a:xfrm>
          <a:prstGeom prst="rect">
            <a:avLst/>
          </a:prstGeom>
          <a:noFill/>
        </p:spPr>
        <p:txBody>
          <a:bodyPr wrap="none" rtlCol="0">
            <a:spAutoFit/>
          </a:bodyPr>
          <a:lstStyle/>
          <a:p>
            <a:r>
              <a:rPr lang="es-ES" sz="4050" dirty="0"/>
              <a:t>2022</a:t>
            </a:r>
          </a:p>
        </p:txBody>
      </p:sp>
    </p:spTree>
    <p:custDataLst>
      <p:tags r:id="rId1"/>
    </p:custDataLst>
    <p:extLst>
      <p:ext uri="{BB962C8B-B14F-4D97-AF65-F5344CB8AC3E}">
        <p14:creationId xmlns:p14="http://schemas.microsoft.com/office/powerpoint/2010/main" val="2974992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40.9"/>
</p:tagLst>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o_Presentation_70anos PORTUGUES" id="{1E37F747-E08D-48D9-AF30-FB131BA8A705}" vid="{BA91472F-7F7A-4155-946F-1D7BCDAA69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bee6641-f045-4ffc-9136-26ce7e69bb3d" xsi:nil="true"/>
    <Status xmlns="08d2bf71-3d5a-4439-b4cd-c034268b7586" xsi:nil="true"/>
    <lcf76f155ced4ddcb4097134ff3c332f xmlns="08d2bf71-3d5a-4439-b4cd-c034268b7586">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E000CB107BA1D24EA74BF2DBD516454E" ma:contentTypeVersion="15" ma:contentTypeDescription="Crie um novo documento." ma:contentTypeScope="" ma:versionID="daf2385e436eb8fccfd424adac046e29">
  <xsd:schema xmlns:xsd="http://www.w3.org/2001/XMLSchema" xmlns:xs="http://www.w3.org/2001/XMLSchema" xmlns:p="http://schemas.microsoft.com/office/2006/metadata/properties" xmlns:ns2="08d2bf71-3d5a-4439-b4cd-c034268b7586" xmlns:ns3="1bee6641-f045-4ffc-9136-26ce7e69bb3d" targetNamespace="http://schemas.microsoft.com/office/2006/metadata/properties" ma:root="true" ma:fieldsID="002677a7173bf68d7d86578b20bf75b8" ns2:_="" ns3:_="">
    <xsd:import namespace="08d2bf71-3d5a-4439-b4cd-c034268b7586"/>
    <xsd:import namespace="1bee6641-f045-4ffc-9136-26ce7e69bb3d"/>
    <xsd:element name="properties">
      <xsd:complexType>
        <xsd:sequence>
          <xsd:element name="documentManagement">
            <xsd:complexType>
              <xsd:all>
                <xsd:element ref="ns2:Status" minOccurs="0"/>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d2bf71-3d5a-4439-b4cd-c034268b7586" elementFormDefault="qualified">
    <xsd:import namespace="http://schemas.microsoft.com/office/2006/documentManagement/types"/>
    <xsd:import namespace="http://schemas.microsoft.com/office/infopath/2007/PartnerControls"/>
    <xsd:element name="Status" ma:index="2" nillable="true" ma:displayName="Status" ma:description="Descreve a fase que está o documento" ma:format="Dropdown" ma:internalName="Status" ma:readOnly="false">
      <xsd:simpleType>
        <xsd:restriction base="dms:Note">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Marcações de imagem" ma:readOnly="false" ma:fieldId="{5cf76f15-5ced-4ddc-b409-7134ff3c332f}" ma:taxonomyMulti="true" ma:sspId="c0f44cca-6aff-4d49-827c-e4b3bc2e3f13" ma:termSetId="09814cd3-568e-fe90-9814-8d621ff8fb84" ma:anchorId="fba54fb3-c3e1-fe81-a776-ca4b69148c4d" ma:open="true" ma:isKeyword="false">
      <xsd:complexType>
        <xsd:sequence>
          <xsd:element ref="pc:Terms" minOccurs="0" maxOccurs="1"/>
        </xsd:sequence>
      </xsd:complex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ee6641-f045-4ffc-9136-26ce7e69bb3d" elementFormDefault="qualified">
    <xsd:import namespace="http://schemas.microsoft.com/office/2006/documentManagement/types"/>
    <xsd:import namespace="http://schemas.microsoft.com/office/infopath/2007/PartnerControls"/>
    <xsd:element name="SharedWithUsers" ma:index="11" nillable="true" ma:displayName="Compartilhado com"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hes de Compartilhado Com" ma:hidden="true" ma:internalName="SharedWithDetails" ma:readOnly="true">
      <xsd:simpleType>
        <xsd:restriction base="dms:Note"/>
      </xsd:simpleType>
    </xsd:element>
    <xsd:element name="TaxCatchAll" ma:index="17" nillable="true" ma:displayName="Taxonomy Catch All Column" ma:hidden="true" ma:list="{5fc7007b-a976-45a0-b9f1-39ee600d2bb2}" ma:internalName="TaxCatchAll" ma:showField="CatchAllData" ma:web="1bee6641-f045-4ffc-9136-26ce7e69bb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Tipo de Conteú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019BA0-7C08-45D7-80CF-0FFFCBF96409}">
  <ds:schemaRefs>
    <ds:schemaRef ds:uri="http://schemas.microsoft.com/sharepoint/v3/contenttype/forms"/>
  </ds:schemaRefs>
</ds:datastoreItem>
</file>

<file path=customXml/itemProps2.xml><?xml version="1.0" encoding="utf-8"?>
<ds:datastoreItem xmlns:ds="http://schemas.openxmlformats.org/officeDocument/2006/customXml" ds:itemID="{D1DFB87B-ED8C-4605-BB6D-4865ABBA003D}">
  <ds:schemaRefs>
    <ds:schemaRef ds:uri="http://www.w3.org/XML/1998/namespace"/>
    <ds:schemaRef ds:uri="http://purl.org/dc/terms/"/>
    <ds:schemaRef ds:uri="http://purl.org/dc/dcmitype/"/>
    <ds:schemaRef ds:uri="http://schemas.microsoft.com/office/2006/metadata/properties"/>
    <ds:schemaRef ds:uri="http://purl.org/dc/elements/1.1/"/>
    <ds:schemaRef ds:uri="http://schemas.microsoft.com/office/2006/documentManagement/types"/>
    <ds:schemaRef ds:uri="http://schemas.microsoft.com/office/infopath/2007/PartnerControls"/>
    <ds:schemaRef ds:uri="http://schemas.openxmlformats.org/package/2006/metadata/core-properties"/>
    <ds:schemaRef ds:uri="64ced670-a384-4657-ba0f-fc07d30f5a44"/>
    <ds:schemaRef ds:uri="4655c133-e14e-4d88-8fbc-c3b347145ec5"/>
  </ds:schemaRefs>
</ds:datastoreItem>
</file>

<file path=customXml/itemProps3.xml><?xml version="1.0" encoding="utf-8"?>
<ds:datastoreItem xmlns:ds="http://schemas.openxmlformats.org/officeDocument/2006/customXml" ds:itemID="{092A8000-2995-4E1A-9167-D851E6854888}"/>
</file>

<file path=docProps/app.xml><?xml version="1.0" encoding="utf-8"?>
<Properties xmlns="http://schemas.openxmlformats.org/officeDocument/2006/extended-properties" xmlns:vt="http://schemas.openxmlformats.org/officeDocument/2006/docPropsVTypes">
  <Template>Modelo_Presentation_70anos PORTUGUES</Template>
  <TotalTime>10882</TotalTime>
  <Words>405</Words>
  <Application>Microsoft Office PowerPoint</Application>
  <PresentationFormat>Personalizar</PresentationFormat>
  <Paragraphs>42</Paragraphs>
  <Slides>28</Slides>
  <Notes>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28</vt:i4>
      </vt:variant>
    </vt:vector>
  </HeadingPairs>
  <TitlesOfParts>
    <vt:vector size="38" baseType="lpstr">
      <vt:lpstr>Arial</vt:lpstr>
      <vt:lpstr>Arial</vt:lpstr>
      <vt:lpstr>Arial Black</vt:lpstr>
      <vt:lpstr>Arial Narrow</vt:lpstr>
      <vt:lpstr>Calibri</vt:lpstr>
      <vt:lpstr>Calibri Light</vt:lpstr>
      <vt:lpstr>Calibri Regular</vt:lpstr>
      <vt:lpstr>Lato Light</vt:lpstr>
      <vt:lpstr>Wingdings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Reconocimiento en la Región</vt:lpstr>
      <vt:lpstr>Apresentação do PowerPoint</vt:lpstr>
      <vt:lpstr>Apresentação do PowerPoint</vt:lpstr>
      <vt:lpstr>Apresentação do PowerPoint</vt:lpstr>
      <vt:lpstr>Indonesia</vt:lpstr>
      <vt:lpstr>Apresentação do PowerPoint</vt:lpstr>
      <vt:lpstr>Apresentação do PowerPoint</vt:lpstr>
      <vt:lpstr>Apresentação do PowerPoint</vt:lpstr>
      <vt:lpstr>Apresentação do PowerPoint</vt:lpstr>
      <vt:lpstr>Apresentação do PowerPoint</vt:lpstr>
      <vt:lpstr>Linajes de fiebre aftosa 2021 </vt:lpstr>
      <vt:lpstr>Apresentação do PowerPoint</vt:lpstr>
      <vt:lpstr>Apresentação do PowerPoint</vt:lpstr>
      <vt:lpstr>Apresentação do PowerPoint</vt:lpstr>
      <vt:lpstr>¿Cuál es el riesgo relativo de introducción de la fiebre aftosa (por diferentes vías potenciales) en una explotación susceptible?</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Silva, Glaucia da (AFT)</dc:creator>
  <cp:lastModifiedBy>Sanchez Vazquez, Dr. Manuel Jose (AFT)</cp:lastModifiedBy>
  <cp:revision>15</cp:revision>
  <dcterms:created xsi:type="dcterms:W3CDTF">2021-10-15T17:52:32Z</dcterms:created>
  <dcterms:modified xsi:type="dcterms:W3CDTF">2023-05-29T11:25:11Z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0x010100E000CB107BA1D24EA74BF2DBD516454E</vt:lpwstr>
  </property>
  <property fmtid="{D5CDD505-2E9C-101B-9397-08002B2CF9AE}" pid="3" name="_dlc_DocIdItemGuid">
    <vt:lpwstr>e834c4d0-8eb3-4ee2-b064-cd85371faa3f</vt:lpwstr>
  </property>
</Properties>
</file>